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embedTrueTypeFonts="1" saveSubsetFonts="1" autoCompressPictures="0">
  <p:sldMasterIdLst>
    <p:sldMasterId id="2147483648" r:id="rId1"/>
    <p:sldMasterId id="2147483664" r:id="rId2"/>
  </p:sldMasterIdLst>
  <p:notesMasterIdLst>
    <p:notesMasterId r:id="rId67"/>
  </p:notesMasterIdLst>
  <p:sldIdLst>
    <p:sldId id="256" r:id="rId3"/>
    <p:sldId id="257" r:id="rId4"/>
    <p:sldId id="258" r:id="rId5"/>
    <p:sldId id="259" r:id="rId6"/>
    <p:sldId id="260" r:id="rId7"/>
    <p:sldId id="319"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435" r:id="rId43"/>
    <p:sldId id="296" r:id="rId44"/>
    <p:sldId id="297" r:id="rId45"/>
    <p:sldId id="298" r:id="rId46"/>
    <p:sldId id="299" r:id="rId47"/>
    <p:sldId id="300" r:id="rId48"/>
    <p:sldId id="301" r:id="rId49"/>
    <p:sldId id="302" r:id="rId50"/>
    <p:sldId id="303" r:id="rId51"/>
    <p:sldId id="304" r:id="rId52"/>
    <p:sldId id="305" r:id="rId53"/>
    <p:sldId id="306" r:id="rId54"/>
    <p:sldId id="320" r:id="rId55"/>
    <p:sldId id="321" r:id="rId56"/>
    <p:sldId id="322" r:id="rId57"/>
    <p:sldId id="323" r:id="rId58"/>
    <p:sldId id="324" r:id="rId59"/>
    <p:sldId id="325" r:id="rId60"/>
    <p:sldId id="326" r:id="rId61"/>
    <p:sldId id="327" r:id="rId62"/>
    <p:sldId id="329" r:id="rId63"/>
    <p:sldId id="328" r:id="rId64"/>
    <p:sldId id="330" r:id="rId65"/>
    <p:sldId id="434" r:id="rId66"/>
  </p:sldIdLst>
  <p:sldSz cx="16256000" cy="9144000"/>
  <p:notesSz cx="6858000" cy="9144000"/>
  <p:embeddedFontLst>
    <p:embeddedFont>
      <p:font typeface="Calibri" panose="020F0502020204030204" pitchFamily="34" charset="0"/>
      <p:regular r:id="rId68"/>
      <p:bold r:id="rId69"/>
      <p:italic r:id="rId70"/>
      <p:boldItalic r:id="rId71"/>
    </p:embeddedFont>
    <p:embeddedFont>
      <p:font typeface="Calibri Light" panose="020F0302020204030204" pitchFamily="34" charset="0"/>
      <p:regular r:id="rId72"/>
      <p:italic r:id="rId73"/>
    </p:embeddedFont>
    <p:embeddedFont>
      <p:font typeface="Helvetica Neue" panose="020B0604020202020204" charset="0"/>
      <p:regular r:id="rId74"/>
      <p:bold r:id="rId75"/>
      <p:italic r:id="rId76"/>
      <p:boldItalic r:id="rId77"/>
    </p:embeddedFont>
    <p:embeddedFont>
      <p:font typeface="Impact" panose="020B0806030902050204" pitchFamily="34" charset="0"/>
      <p:regular r:id="rId78"/>
    </p:embeddedFont>
    <p:embeddedFont>
      <p:font typeface="Open Sans" panose="020B0606030504020204" pitchFamily="34" charset="0"/>
      <p:regular r:id="rId79"/>
      <p:bold r:id="rId80"/>
      <p:italic r:id="rId81"/>
      <p:boldItalic r:id="rId82"/>
    </p:embeddedFont>
    <p:embeddedFont>
      <p:font typeface="Oswald" panose="00000500000000000000" pitchFamily="2" charset="0"/>
      <p:regular r:id="rId83"/>
      <p:bold r:id="rId8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SX+0KiO6dGn079phskAbBw==" hashData="iu9LRqS3YcnafTTXZZ/AVhowTFrIRPE8KiZ8bq/YvTK6owrqA4yjTccpVUKtqXSOIC1rBNBHu0lmUIkc6PYk8A=="/>
  <p:extLst>
    <p:ext uri="{EFAFB233-063F-42B5-8137-9DF3F51BA10A}">
      <p15:sldGuideLst xmlns:p15="http://schemas.microsoft.com/office/powerpoint/2012/main">
        <p15:guide id="1" pos="5120">
          <p15:clr>
            <a:srgbClr val="A4A3A4"/>
          </p15:clr>
        </p15:guide>
        <p15:guide id="2" orient="horz" pos="1043">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5" roundtripDataSignature="AMtx7mihlg30W+QyBauV84r+QPRuuxRie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F3F"/>
    <a:srgbClr val="F36B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38" autoAdjust="0"/>
    <p:restoredTop sz="91651" autoAdjust="0"/>
  </p:normalViewPr>
  <p:slideViewPr>
    <p:cSldViewPr snapToGrid="0">
      <p:cViewPr varScale="1">
        <p:scale>
          <a:sx n="50" d="100"/>
          <a:sy n="50" d="100"/>
        </p:scale>
        <p:origin x="684" y="42"/>
      </p:cViewPr>
      <p:guideLst>
        <p:guide pos="5120"/>
        <p:guide orient="horz" pos="104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font" Target="fonts/font1.fntdata"/><Relationship Id="rId84" Type="http://schemas.openxmlformats.org/officeDocument/2006/relationships/font" Target="fonts/font17.fntdata"/><Relationship Id="rId89"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7.fntdata"/><Relationship Id="rId79" Type="http://schemas.openxmlformats.org/officeDocument/2006/relationships/font" Target="fonts/font12.fntdata"/><Relationship Id="rId5" Type="http://schemas.openxmlformats.org/officeDocument/2006/relationships/slide" Target="slides/slide3.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5.fntdata"/><Relationship Id="rId80" Type="http://schemas.openxmlformats.org/officeDocument/2006/relationships/font" Target="fonts/font13.fntdata"/><Relationship Id="rId85" Type="http://customschemas.google.com/relationships/presentationmetadata" Target="meta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font" Target="fonts/font16.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86"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9.fntdata"/><Relationship Id="rId7" Type="http://schemas.openxmlformats.org/officeDocument/2006/relationships/slide" Target="slides/slide5.xml"/><Relationship Id="rId71" Type="http://schemas.openxmlformats.org/officeDocument/2006/relationships/font" Target="fonts/font4.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font" Target="fonts/font15.fntdata"/><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8" name="Google Shape;138;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We will develop a login page for end user to sign in and enter into the home page.</a:t>
            </a:r>
            <a:endParaRPr/>
          </a:p>
        </p:txBody>
      </p:sp>
      <p:sp>
        <p:nvSpPr>
          <p:cNvPr id="257" name="Google Shape;25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 our generated component authentication we will design the login page which will have the email, password and a login button. </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268" name="Google Shape;268;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7" name="Google Shape;277;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On click of login button, we will validate the user and navigate to the Home Page which will have a navigation bar with various options.</a:t>
            </a:r>
            <a:endParaRPr/>
          </a:p>
        </p:txBody>
      </p:sp>
      <p:sp>
        <p:nvSpPr>
          <p:cNvPr id="278" name="Google Shape;278;p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 name="Google Shape;287;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 the directory: src/app/pages/login/</a:t>
            </a:r>
            <a:endParaRPr/>
          </a:p>
          <a:p>
            <a:pPr marL="0" lvl="0" indent="0" algn="l" rtl="0">
              <a:lnSpc>
                <a:spcPct val="100000"/>
              </a:lnSpc>
              <a:spcBef>
                <a:spcPts val="0"/>
              </a:spcBef>
              <a:spcAft>
                <a:spcPts val="0"/>
              </a:spcAft>
              <a:buClr>
                <a:schemeClr val="dk1"/>
              </a:buClr>
              <a:buSzPts val="1100"/>
              <a:buFont typeface="Arial"/>
              <a:buNone/>
            </a:pPr>
            <a:r>
              <a:rPr lang="en-US" b="1"/>
              <a:t>login.component.css</a:t>
            </a:r>
            <a:r>
              <a:rPr lang="en-US"/>
              <a:t> :</a:t>
            </a:r>
            <a:r>
              <a:rPr lang="en-US" b="1"/>
              <a:t> </a:t>
            </a:r>
            <a:r>
              <a:rPr lang="en-US"/>
              <a:t>CSS goes here to design the page and forms</a:t>
            </a:r>
            <a:endParaRPr/>
          </a:p>
          <a:p>
            <a:pPr marL="0" lvl="0" indent="0" algn="l" rtl="0">
              <a:lnSpc>
                <a:spcPct val="100000"/>
              </a:lnSpc>
              <a:spcBef>
                <a:spcPts val="0"/>
              </a:spcBef>
              <a:spcAft>
                <a:spcPts val="0"/>
              </a:spcAft>
              <a:buClr>
                <a:schemeClr val="dk1"/>
              </a:buClr>
              <a:buSzPts val="1100"/>
              <a:buFont typeface="Arial"/>
              <a:buNone/>
            </a:pPr>
            <a:r>
              <a:rPr lang="en-US" b="1"/>
              <a:t>login.component.html</a:t>
            </a:r>
            <a:r>
              <a:rPr lang="en-US"/>
              <a:t> : HTML Code is written in this template file</a:t>
            </a:r>
            <a:endParaRPr/>
          </a:p>
          <a:p>
            <a:pPr marL="0" lvl="0" indent="0" algn="l" rtl="0">
              <a:lnSpc>
                <a:spcPct val="100000"/>
              </a:lnSpc>
              <a:spcBef>
                <a:spcPts val="0"/>
              </a:spcBef>
              <a:spcAft>
                <a:spcPts val="0"/>
              </a:spcAft>
              <a:buClr>
                <a:schemeClr val="dk1"/>
              </a:buClr>
              <a:buSzPts val="1100"/>
              <a:buFont typeface="Arial"/>
              <a:buNone/>
            </a:pPr>
            <a:r>
              <a:rPr lang="en-US" b="1"/>
              <a:t>login.component.ts</a:t>
            </a:r>
            <a:r>
              <a:rPr lang="en-US"/>
              <a:t>: Logic will be written in typescript file</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Image id: 1384</a:t>
            </a:r>
            <a:endParaRPr/>
          </a:p>
        </p:txBody>
      </p:sp>
      <p:sp>
        <p:nvSpPr>
          <p:cNvPr id="288" name="Google Shape;288;p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 name="Google Shape;305;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 new user needs to register</a:t>
            </a:r>
            <a:endParaRPr/>
          </a:p>
        </p:txBody>
      </p:sp>
      <p:sp>
        <p:nvSpPr>
          <p:cNvPr id="306" name="Google Shape;306;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5" name="Google Shape;315;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And for the same in register component we will design the web page which can take name email and password as input to register the User on the estore web app</a:t>
            </a:r>
            <a:endParaRPr/>
          </a:p>
        </p:txBody>
      </p:sp>
      <p:sp>
        <p:nvSpPr>
          <p:cNvPr id="316" name="Google Shape;316;p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5" name="Google Shape;325;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and navigate to the Home Page which will have a navigation bar with various options.</a:t>
            </a:r>
            <a:endParaRPr/>
          </a:p>
          <a:p>
            <a:pPr marL="0" lvl="0" indent="0" algn="l" rtl="0">
              <a:lnSpc>
                <a:spcPct val="100000"/>
              </a:lnSpc>
              <a:spcBef>
                <a:spcPts val="0"/>
              </a:spcBef>
              <a:spcAft>
                <a:spcPts val="0"/>
              </a:spcAft>
              <a:buSzPts val="1400"/>
              <a:buNone/>
            </a:pPr>
            <a:endParaRPr/>
          </a:p>
        </p:txBody>
      </p:sp>
      <p:sp>
        <p:nvSpPr>
          <p:cNvPr id="326" name="Google Shape;326;p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5" name="Google Shape;335;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 the directory: src/app/pages/register/</a:t>
            </a:r>
            <a:endParaRPr b="1"/>
          </a:p>
          <a:p>
            <a:pPr marL="0" lvl="0" indent="0" algn="l" rtl="0">
              <a:lnSpc>
                <a:spcPct val="100000"/>
              </a:lnSpc>
              <a:spcBef>
                <a:spcPts val="0"/>
              </a:spcBef>
              <a:spcAft>
                <a:spcPts val="0"/>
              </a:spcAft>
              <a:buSzPts val="1100"/>
              <a:buNone/>
            </a:pPr>
            <a:endParaRPr b="1"/>
          </a:p>
          <a:p>
            <a:pPr marL="0" lvl="0" indent="0" algn="l" rtl="0">
              <a:lnSpc>
                <a:spcPct val="100000"/>
              </a:lnSpc>
              <a:spcBef>
                <a:spcPts val="0"/>
              </a:spcBef>
              <a:spcAft>
                <a:spcPts val="0"/>
              </a:spcAft>
              <a:buSzPts val="1100"/>
              <a:buNone/>
            </a:pPr>
            <a:r>
              <a:rPr lang="en-US" sz="1100" b="1">
                <a:latin typeface="Arial"/>
                <a:ea typeface="Arial"/>
                <a:cs typeface="Arial"/>
                <a:sym typeface="Arial"/>
              </a:rPr>
              <a:t>register</a:t>
            </a:r>
            <a:r>
              <a:rPr lang="en-US" b="1"/>
              <a:t>.component.css</a:t>
            </a:r>
            <a:r>
              <a:rPr lang="en-US"/>
              <a:t> :</a:t>
            </a:r>
            <a:r>
              <a:rPr lang="en-US" b="1"/>
              <a:t> </a:t>
            </a:r>
            <a:r>
              <a:rPr lang="en-US"/>
              <a:t>CSS goes here to design the page and forms</a:t>
            </a:r>
            <a:endParaRPr/>
          </a:p>
          <a:p>
            <a:pPr marL="0" lvl="0" indent="0" algn="l" rtl="0">
              <a:lnSpc>
                <a:spcPct val="100000"/>
              </a:lnSpc>
              <a:spcBef>
                <a:spcPts val="0"/>
              </a:spcBef>
              <a:spcAft>
                <a:spcPts val="0"/>
              </a:spcAft>
              <a:buSzPts val="1100"/>
              <a:buNone/>
            </a:pPr>
            <a:r>
              <a:rPr lang="en-US" sz="1100" b="1">
                <a:latin typeface="Arial"/>
                <a:ea typeface="Arial"/>
                <a:cs typeface="Arial"/>
                <a:sym typeface="Arial"/>
              </a:rPr>
              <a:t>register</a:t>
            </a:r>
            <a:r>
              <a:rPr lang="en-US" b="1"/>
              <a:t>.component.html</a:t>
            </a:r>
            <a:r>
              <a:rPr lang="en-US"/>
              <a:t> : HTML Code is written in this template file</a:t>
            </a:r>
            <a:endParaRPr/>
          </a:p>
          <a:p>
            <a:pPr marL="0" lvl="0" indent="0" algn="l" rtl="0">
              <a:lnSpc>
                <a:spcPct val="100000"/>
              </a:lnSpc>
              <a:spcBef>
                <a:spcPts val="0"/>
              </a:spcBef>
              <a:spcAft>
                <a:spcPts val="0"/>
              </a:spcAft>
              <a:buSzPts val="1100"/>
              <a:buNone/>
            </a:pPr>
            <a:r>
              <a:rPr lang="en-US" sz="1100" b="1">
                <a:latin typeface="Arial"/>
                <a:ea typeface="Arial"/>
                <a:cs typeface="Arial"/>
                <a:sym typeface="Arial"/>
              </a:rPr>
              <a:t>register</a:t>
            </a:r>
            <a:r>
              <a:rPr lang="en-US" b="1"/>
              <a:t>.component.ts </a:t>
            </a:r>
            <a:r>
              <a:rPr lang="en-US"/>
              <a:t>: Logic will be written in typescript file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Image id : 1303</a:t>
            </a:r>
            <a:endParaRPr/>
          </a:p>
        </p:txBody>
      </p:sp>
      <p:sp>
        <p:nvSpPr>
          <p:cNvPr id="336" name="Google Shape;336;p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3" name="Google Shape;353;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 user can manage his profile by navigating to the profile component on navigation bar.</a:t>
            </a:r>
            <a:endParaRPr/>
          </a:p>
        </p:txBody>
      </p:sp>
      <p:sp>
        <p:nvSpPr>
          <p:cNvPr id="354" name="Google Shape;354;p6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 web page will have details of the User. Alongwith details, user can manage contact information which is address for delivering the order to the User.</a:t>
            </a:r>
            <a:endParaRPr/>
          </a:p>
          <a:p>
            <a:pPr marL="0" lvl="0" indent="0" algn="l" rtl="0">
              <a:lnSpc>
                <a:spcPct val="100000"/>
              </a:lnSpc>
              <a:spcBef>
                <a:spcPts val="0"/>
              </a:spcBef>
              <a:spcAft>
                <a:spcPts val="0"/>
              </a:spcAft>
              <a:buSzPts val="1400"/>
              <a:buNone/>
            </a:pPr>
            <a:endParaRPr/>
          </a:p>
        </p:txBody>
      </p:sp>
      <p:sp>
        <p:nvSpPr>
          <p:cNvPr id="365" name="Google Shape;365;p6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3" name="Google Shape;143;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5" name="Google Shape;375;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 the directory: src/app/pages/user-profile/</a:t>
            </a:r>
            <a:endParaRPr/>
          </a:p>
          <a:p>
            <a:pPr marL="0" lvl="0" indent="0" algn="l" rtl="0">
              <a:lnSpc>
                <a:spcPct val="100000"/>
              </a:lnSpc>
              <a:spcBef>
                <a:spcPts val="0"/>
              </a:spcBef>
              <a:spcAft>
                <a:spcPts val="0"/>
              </a:spcAft>
              <a:buSzPts val="1100"/>
              <a:buNone/>
            </a:pPr>
            <a:r>
              <a:rPr lang="en-US" b="1"/>
              <a:t>user-profile.component.css</a:t>
            </a:r>
            <a:r>
              <a:rPr lang="en-US"/>
              <a:t> :</a:t>
            </a:r>
            <a:r>
              <a:rPr lang="en-US" b="1"/>
              <a:t> </a:t>
            </a:r>
            <a:r>
              <a:rPr lang="en-US"/>
              <a:t>CSS goes here to design the page and forms</a:t>
            </a:r>
            <a:endParaRPr/>
          </a:p>
          <a:p>
            <a:pPr marL="0" lvl="0" indent="0" algn="l" rtl="0">
              <a:lnSpc>
                <a:spcPct val="100000"/>
              </a:lnSpc>
              <a:spcBef>
                <a:spcPts val="0"/>
              </a:spcBef>
              <a:spcAft>
                <a:spcPts val="0"/>
              </a:spcAft>
              <a:buSzPts val="1100"/>
              <a:buNone/>
            </a:pPr>
            <a:r>
              <a:rPr lang="en-US" b="1"/>
              <a:t>user-profile.component.html</a:t>
            </a:r>
            <a:r>
              <a:rPr lang="en-US"/>
              <a:t> : HTML Code is written in this template file</a:t>
            </a:r>
            <a:endParaRPr/>
          </a:p>
          <a:p>
            <a:pPr marL="0" marR="0" lvl="0" indent="0" algn="l" rtl="0">
              <a:lnSpc>
                <a:spcPct val="100000"/>
              </a:lnSpc>
              <a:spcBef>
                <a:spcPts val="0"/>
              </a:spcBef>
              <a:spcAft>
                <a:spcPts val="0"/>
              </a:spcAft>
              <a:buClr>
                <a:srgbClr val="000000"/>
              </a:buClr>
              <a:buSzPts val="1100"/>
              <a:buFont typeface="Arial"/>
              <a:buNone/>
            </a:pPr>
            <a:r>
              <a:rPr lang="en-US" sz="1200" b="1">
                <a:solidFill>
                  <a:srgbClr val="3F3F3F"/>
                </a:solidFill>
                <a:latin typeface="Open Sans"/>
                <a:ea typeface="Open Sans"/>
                <a:cs typeface="Open Sans"/>
                <a:sym typeface="Open Sans"/>
              </a:rPr>
              <a:t>user-profile.component.ts</a:t>
            </a:r>
            <a:r>
              <a:rPr lang="en-US" b="1"/>
              <a:t>: </a:t>
            </a:r>
            <a:r>
              <a:rPr lang="en-US"/>
              <a:t>Logic will be written in typescript file</a:t>
            </a:r>
            <a:endParaRPr/>
          </a:p>
          <a:p>
            <a:pPr marL="0" marR="0" lvl="0" indent="0" algn="l" rtl="0">
              <a:lnSpc>
                <a:spcPct val="100000"/>
              </a:lnSpc>
              <a:spcBef>
                <a:spcPts val="0"/>
              </a:spcBef>
              <a:spcAft>
                <a:spcPts val="0"/>
              </a:spcAft>
              <a:buClr>
                <a:srgbClr val="000000"/>
              </a:buClr>
              <a:buSzPts val="1100"/>
              <a:buFont typeface="Arial"/>
              <a:buNone/>
            </a:pPr>
            <a:endParaRPr/>
          </a:p>
          <a:p>
            <a:pPr marL="0" marR="0" lvl="0" indent="0" algn="l" rtl="0">
              <a:lnSpc>
                <a:spcPct val="100000"/>
              </a:lnSpc>
              <a:spcBef>
                <a:spcPts val="0"/>
              </a:spcBef>
              <a:spcAft>
                <a:spcPts val="0"/>
              </a:spcAft>
              <a:buClr>
                <a:srgbClr val="000000"/>
              </a:buClr>
              <a:buSzPts val="1100"/>
              <a:buFont typeface="Arial"/>
              <a:buNone/>
            </a:pPr>
            <a:r>
              <a:rPr lang="en-US"/>
              <a:t>Image id : 3589</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376" name="Google Shape;376;p6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This is the main web page and we will develop the UI to show the various Products which are added by the admin. </a:t>
            </a:r>
            <a:endParaRPr/>
          </a:p>
        </p:txBody>
      </p:sp>
      <p:sp>
        <p:nvSpPr>
          <p:cNvPr id="393" name="Google Shape;39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1" name="Google Shape;401;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We will list all the products along with the options to buy the product, add to cart or add to the wishlist.</a:t>
            </a:r>
            <a:endParaRPr/>
          </a:p>
          <a:p>
            <a:pPr marL="0" lvl="0" indent="0" algn="l" rtl="0">
              <a:lnSpc>
                <a:spcPct val="100000"/>
              </a:lnSpc>
              <a:spcBef>
                <a:spcPts val="0"/>
              </a:spcBef>
              <a:spcAft>
                <a:spcPts val="0"/>
              </a:spcAft>
              <a:buSzPts val="1400"/>
              <a:buNone/>
            </a:pPr>
            <a:endParaRPr/>
          </a:p>
        </p:txBody>
      </p:sp>
      <p:sp>
        <p:nvSpPr>
          <p:cNvPr id="402" name="Google Shape;402;p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2" name="Google Shape;412;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You can implement the search sort and filter operations on the same web page as well, which we will introduce the same in our future algorithmic part once we communicate with the database</a:t>
            </a:r>
            <a:endParaRPr/>
          </a:p>
          <a:p>
            <a:pPr marL="0" lvl="0" indent="0" algn="l" rtl="0">
              <a:lnSpc>
                <a:spcPct val="100000"/>
              </a:lnSpc>
              <a:spcBef>
                <a:spcPts val="0"/>
              </a:spcBef>
              <a:spcAft>
                <a:spcPts val="0"/>
              </a:spcAft>
              <a:buSzPts val="1400"/>
              <a:buNone/>
            </a:pP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413" name="Google Shape;413;p6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In the directory: src/app/pages/products/</a:t>
            </a:r>
            <a:endParaRPr/>
          </a:p>
          <a:p>
            <a:pPr marL="0" lvl="0" indent="0" algn="l" rtl="0">
              <a:lnSpc>
                <a:spcPct val="100000"/>
              </a:lnSpc>
              <a:spcBef>
                <a:spcPts val="0"/>
              </a:spcBef>
              <a:spcAft>
                <a:spcPts val="0"/>
              </a:spcAft>
              <a:buClr>
                <a:schemeClr val="dk1"/>
              </a:buClr>
              <a:buSzPts val="1100"/>
              <a:buFont typeface="Arial"/>
              <a:buNone/>
            </a:pPr>
            <a:r>
              <a:rPr lang="en-US" b="1"/>
              <a:t>products.component.css</a:t>
            </a:r>
            <a:r>
              <a:rPr lang="en-US"/>
              <a:t> :</a:t>
            </a:r>
            <a:r>
              <a:rPr lang="en-US" b="1"/>
              <a:t> </a:t>
            </a:r>
            <a:r>
              <a:rPr lang="en-US"/>
              <a:t>CSS goes here to design the page and forms</a:t>
            </a:r>
            <a:endParaRPr/>
          </a:p>
          <a:p>
            <a:pPr marL="0" lvl="0" indent="0" algn="l" rtl="0">
              <a:lnSpc>
                <a:spcPct val="100000"/>
              </a:lnSpc>
              <a:spcBef>
                <a:spcPts val="0"/>
              </a:spcBef>
              <a:spcAft>
                <a:spcPts val="0"/>
              </a:spcAft>
              <a:buClr>
                <a:schemeClr val="dk1"/>
              </a:buClr>
              <a:buSzPts val="1100"/>
              <a:buFont typeface="Arial"/>
              <a:buNone/>
            </a:pPr>
            <a:r>
              <a:rPr lang="en-US" b="1"/>
              <a:t>products.component.html</a:t>
            </a:r>
            <a:r>
              <a:rPr lang="en-US"/>
              <a:t> : HTML Code is written in this template file</a:t>
            </a:r>
            <a:endParaRPr/>
          </a:p>
          <a:p>
            <a:pPr marL="0" lvl="0" indent="0" algn="l" rtl="0">
              <a:lnSpc>
                <a:spcPct val="100000"/>
              </a:lnSpc>
              <a:spcBef>
                <a:spcPts val="0"/>
              </a:spcBef>
              <a:spcAft>
                <a:spcPts val="0"/>
              </a:spcAft>
              <a:buClr>
                <a:schemeClr val="dk1"/>
              </a:buClr>
              <a:buSzPts val="1100"/>
              <a:buFont typeface="Arial"/>
              <a:buNone/>
            </a:pPr>
            <a:r>
              <a:rPr lang="en-US" b="1"/>
              <a:t>products.component.ts</a:t>
            </a:r>
            <a:r>
              <a:rPr lang="en-US"/>
              <a:t>: Logic will be written in typescript file</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Image id : 2673</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423" name="Google Shape;423;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0" name="Google Shape;440;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 user can mark any product as favourite by moving it to the wishlist.</a:t>
            </a:r>
            <a:endParaRPr/>
          </a:p>
        </p:txBody>
      </p:sp>
      <p:sp>
        <p:nvSpPr>
          <p:cNvPr id="441" name="Google Shape;441;p6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0" name="Google Shape;450;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 wish list component shows the list of products which a user may buy in future. </a:t>
            </a:r>
            <a:endParaRPr/>
          </a:p>
        </p:txBody>
      </p:sp>
      <p:sp>
        <p:nvSpPr>
          <p:cNvPr id="451" name="Google Shape;451;p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0" name="Google Shape;460;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We will have a button to move the product to cart by clicking the same appearing on the Product Item.</a:t>
            </a:r>
            <a:endParaRPr/>
          </a:p>
          <a:p>
            <a:pPr marL="0" lvl="0" indent="0" algn="l" rtl="0">
              <a:lnSpc>
                <a:spcPct val="100000"/>
              </a:lnSpc>
              <a:spcBef>
                <a:spcPts val="0"/>
              </a:spcBef>
              <a:spcAft>
                <a:spcPts val="0"/>
              </a:spcAft>
              <a:buSzPts val="1400"/>
              <a:buNone/>
            </a:pPr>
            <a:endParaRPr/>
          </a:p>
        </p:txBody>
      </p:sp>
      <p:sp>
        <p:nvSpPr>
          <p:cNvPr id="461" name="Google Shape;461;p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0" name="Google Shape;470;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In the directory: src/app/pages/wishlist/</a:t>
            </a:r>
            <a:endParaRPr/>
          </a:p>
          <a:p>
            <a:pPr marL="0" lvl="0" indent="0" algn="l" rtl="0">
              <a:lnSpc>
                <a:spcPct val="100000"/>
              </a:lnSpc>
              <a:spcBef>
                <a:spcPts val="0"/>
              </a:spcBef>
              <a:spcAft>
                <a:spcPts val="0"/>
              </a:spcAft>
              <a:buClr>
                <a:schemeClr val="dk1"/>
              </a:buClr>
              <a:buSzPts val="1100"/>
              <a:buFont typeface="Arial"/>
              <a:buNone/>
            </a:pPr>
            <a:endParaRPr b="1"/>
          </a:p>
          <a:p>
            <a:pPr marL="0" lvl="0" indent="0" algn="l" rtl="0">
              <a:lnSpc>
                <a:spcPct val="100000"/>
              </a:lnSpc>
              <a:spcBef>
                <a:spcPts val="0"/>
              </a:spcBef>
              <a:spcAft>
                <a:spcPts val="0"/>
              </a:spcAft>
              <a:buClr>
                <a:schemeClr val="dk1"/>
              </a:buClr>
              <a:buSzPts val="1100"/>
              <a:buFont typeface="Arial"/>
              <a:buNone/>
            </a:pPr>
            <a:r>
              <a:rPr lang="en-US" b="1"/>
              <a:t>wishlist.component.css</a:t>
            </a:r>
            <a:r>
              <a:rPr lang="en-US"/>
              <a:t> :</a:t>
            </a:r>
            <a:r>
              <a:rPr lang="en-US" b="1"/>
              <a:t> </a:t>
            </a:r>
            <a:r>
              <a:rPr lang="en-US"/>
              <a:t>CSS goes here to design the page and forms</a:t>
            </a:r>
            <a:endParaRPr/>
          </a:p>
          <a:p>
            <a:pPr marL="0" lvl="0" indent="0" algn="l" rtl="0">
              <a:lnSpc>
                <a:spcPct val="100000"/>
              </a:lnSpc>
              <a:spcBef>
                <a:spcPts val="0"/>
              </a:spcBef>
              <a:spcAft>
                <a:spcPts val="0"/>
              </a:spcAft>
              <a:buClr>
                <a:schemeClr val="dk1"/>
              </a:buClr>
              <a:buSzPts val="1100"/>
              <a:buFont typeface="Arial"/>
              <a:buNone/>
            </a:pPr>
            <a:r>
              <a:rPr lang="en-US" b="1"/>
              <a:t>wishlist.component.html</a:t>
            </a:r>
            <a:r>
              <a:rPr lang="en-US"/>
              <a:t> : HTML Code is written in this template file</a:t>
            </a:r>
            <a:endParaRPr/>
          </a:p>
          <a:p>
            <a:pPr marL="0" lvl="0" indent="0" algn="l" rtl="0">
              <a:lnSpc>
                <a:spcPct val="100000"/>
              </a:lnSpc>
              <a:spcBef>
                <a:spcPts val="0"/>
              </a:spcBef>
              <a:spcAft>
                <a:spcPts val="0"/>
              </a:spcAft>
              <a:buClr>
                <a:schemeClr val="dk1"/>
              </a:buClr>
              <a:buSzPts val="1100"/>
              <a:buFont typeface="Arial"/>
              <a:buNone/>
            </a:pPr>
            <a:r>
              <a:rPr lang="en-US" b="1"/>
              <a:t>wishlist.component.ts</a:t>
            </a:r>
            <a:r>
              <a:rPr lang="en-US"/>
              <a:t>: Logic will be written in typescript file</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Image id : 3854</a:t>
            </a:r>
            <a:endParaRPr/>
          </a:p>
        </p:txBody>
      </p:sp>
      <p:sp>
        <p:nvSpPr>
          <p:cNvPr id="471" name="Google Shape;471;p6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8" name="Google Shape;488;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From the navigation bar user can navigate to Cart Tab where user will see list of the products along with quantity and price for the product.</a:t>
            </a:r>
            <a:endParaRPr/>
          </a:p>
        </p:txBody>
      </p:sp>
      <p:sp>
        <p:nvSpPr>
          <p:cNvPr id="489" name="Google Shape;489;p7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8" name="Google Shape;14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9" name="Google Shape;499;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Summary of the products in order to be placed shall be shown along with option to Buy i.e. to place an order.</a:t>
            </a:r>
            <a:endParaRPr/>
          </a:p>
          <a:p>
            <a:pPr marL="0" lvl="0" indent="0" algn="l" rtl="0">
              <a:lnSpc>
                <a:spcPct val="100000"/>
              </a:lnSpc>
              <a:spcBef>
                <a:spcPts val="0"/>
              </a:spcBef>
              <a:spcAft>
                <a:spcPts val="0"/>
              </a:spcAft>
              <a:buSzPts val="1400"/>
              <a:buNone/>
            </a:pPr>
            <a:endParaRPr/>
          </a:p>
        </p:txBody>
      </p:sp>
      <p:sp>
        <p:nvSpPr>
          <p:cNvPr id="500" name="Google Shape;500;p7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1" name="Google Shape;511;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We will implement navigation to the payments method page as in we advance in our DB Communication part.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Image id : 2615</a:t>
            </a:r>
            <a:endParaRPr/>
          </a:p>
          <a:p>
            <a:pPr marL="0" lvl="0" indent="0" algn="l" rtl="0">
              <a:lnSpc>
                <a:spcPct val="100000"/>
              </a:lnSpc>
              <a:spcBef>
                <a:spcPts val="0"/>
              </a:spcBef>
              <a:spcAft>
                <a:spcPts val="0"/>
              </a:spcAft>
              <a:buClr>
                <a:schemeClr val="dk1"/>
              </a:buClr>
              <a:buSzPts val="1400"/>
              <a:buFont typeface="Arial"/>
              <a:buNone/>
            </a:pPr>
            <a:endParaRPr/>
          </a:p>
        </p:txBody>
      </p:sp>
      <p:sp>
        <p:nvSpPr>
          <p:cNvPr id="512" name="Google Shape;512;p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1" name="Google Shape;521;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In the directory: src/app/pages/shopping-cart/</a:t>
            </a:r>
            <a:endParaRPr/>
          </a:p>
          <a:p>
            <a:pPr marL="0" lvl="0" indent="0" algn="l" rtl="0">
              <a:lnSpc>
                <a:spcPct val="100000"/>
              </a:lnSpc>
              <a:spcBef>
                <a:spcPts val="0"/>
              </a:spcBef>
              <a:spcAft>
                <a:spcPts val="0"/>
              </a:spcAft>
              <a:buClr>
                <a:schemeClr val="dk1"/>
              </a:buClr>
              <a:buSzPts val="1100"/>
              <a:buFont typeface="Arial"/>
              <a:buNone/>
            </a:pPr>
            <a:r>
              <a:rPr lang="en-US" b="1"/>
              <a:t>shopping-cart.component.css</a:t>
            </a:r>
            <a:r>
              <a:rPr lang="en-US"/>
              <a:t> :</a:t>
            </a:r>
            <a:r>
              <a:rPr lang="en-US" b="1"/>
              <a:t> </a:t>
            </a:r>
            <a:r>
              <a:rPr lang="en-US"/>
              <a:t>CSS goes here to design the page and forms</a:t>
            </a:r>
            <a:endParaRPr/>
          </a:p>
          <a:p>
            <a:pPr marL="0" lvl="0" indent="0" algn="l" rtl="0">
              <a:lnSpc>
                <a:spcPct val="100000"/>
              </a:lnSpc>
              <a:spcBef>
                <a:spcPts val="0"/>
              </a:spcBef>
              <a:spcAft>
                <a:spcPts val="0"/>
              </a:spcAft>
              <a:buClr>
                <a:schemeClr val="dk1"/>
              </a:buClr>
              <a:buSzPts val="1100"/>
              <a:buFont typeface="Arial"/>
              <a:buNone/>
            </a:pPr>
            <a:r>
              <a:rPr lang="en-US" b="1"/>
              <a:t>shopping-cart.component.html</a:t>
            </a:r>
            <a:r>
              <a:rPr lang="en-US"/>
              <a:t> : HTML Code is written in this template file</a:t>
            </a:r>
            <a:endParaRPr/>
          </a:p>
          <a:p>
            <a:pPr marL="0" lvl="0" indent="0" algn="l" rtl="0">
              <a:lnSpc>
                <a:spcPct val="100000"/>
              </a:lnSpc>
              <a:spcBef>
                <a:spcPts val="0"/>
              </a:spcBef>
              <a:spcAft>
                <a:spcPts val="0"/>
              </a:spcAft>
              <a:buClr>
                <a:schemeClr val="dk1"/>
              </a:buClr>
              <a:buSzPts val="1100"/>
              <a:buFont typeface="Arial"/>
              <a:buNone/>
            </a:pPr>
            <a:r>
              <a:rPr lang="en-US" b="1"/>
              <a:t>shopping-cart.component.ts</a:t>
            </a:r>
            <a:r>
              <a:rPr lang="en-US"/>
              <a:t>: Logic will be written in typescript file</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Image id : 1437</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522" name="Google Shape;522;p7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9" name="Google Shape;539;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From the Cart, user will be navigate to the final checkout page. </a:t>
            </a:r>
            <a:endParaRPr/>
          </a:p>
        </p:txBody>
      </p:sp>
      <p:sp>
        <p:nvSpPr>
          <p:cNvPr id="540" name="Google Shape;540;p7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0" name="Google Shape;550;p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User will choose the payment method and will be shown the address for the confirmation. </a:t>
            </a:r>
            <a:endParaRPr/>
          </a:p>
        </p:txBody>
      </p:sp>
      <p:sp>
        <p:nvSpPr>
          <p:cNvPr id="551" name="Google Shape;551;p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2" name="Google Shape;562;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Finally user can click on the Place Order Button and a Successful Order Creation Message will be shown to the User.</a:t>
            </a:r>
            <a:endParaRPr/>
          </a:p>
          <a:p>
            <a:pPr marL="0" lvl="0" indent="0" algn="l" rtl="0">
              <a:lnSpc>
                <a:spcPct val="100000"/>
              </a:lnSpc>
              <a:spcBef>
                <a:spcPts val="0"/>
              </a:spcBef>
              <a:spcAft>
                <a:spcPts val="0"/>
              </a:spcAft>
              <a:buSzPts val="1400"/>
              <a:buNone/>
            </a:pP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563" name="Google Shape;563;p7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3" name="Google Shape;573;p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In the directory: src/app/pages/checkout/</a:t>
            </a:r>
            <a:endParaRPr/>
          </a:p>
          <a:p>
            <a:pPr marL="0" lvl="0" indent="0" algn="l" rtl="0">
              <a:lnSpc>
                <a:spcPct val="100000"/>
              </a:lnSpc>
              <a:spcBef>
                <a:spcPts val="0"/>
              </a:spcBef>
              <a:spcAft>
                <a:spcPts val="0"/>
              </a:spcAft>
              <a:buClr>
                <a:schemeClr val="dk1"/>
              </a:buClr>
              <a:buSzPts val="1100"/>
              <a:buFont typeface="Arial"/>
              <a:buNone/>
            </a:pPr>
            <a:r>
              <a:rPr lang="en-US" b="1"/>
              <a:t>checkout.component.css</a:t>
            </a:r>
            <a:r>
              <a:rPr lang="en-US"/>
              <a:t> :</a:t>
            </a:r>
            <a:r>
              <a:rPr lang="en-US" b="1"/>
              <a:t> </a:t>
            </a:r>
            <a:r>
              <a:rPr lang="en-US"/>
              <a:t>CSS goes here to design the page and forms</a:t>
            </a:r>
            <a:endParaRPr/>
          </a:p>
          <a:p>
            <a:pPr marL="0" lvl="0" indent="0" algn="l" rtl="0">
              <a:lnSpc>
                <a:spcPct val="100000"/>
              </a:lnSpc>
              <a:spcBef>
                <a:spcPts val="0"/>
              </a:spcBef>
              <a:spcAft>
                <a:spcPts val="0"/>
              </a:spcAft>
              <a:buClr>
                <a:schemeClr val="dk1"/>
              </a:buClr>
              <a:buSzPts val="1100"/>
              <a:buFont typeface="Arial"/>
              <a:buNone/>
            </a:pPr>
            <a:r>
              <a:rPr lang="en-US" b="1"/>
              <a:t>checkout.component.html</a:t>
            </a:r>
            <a:r>
              <a:rPr lang="en-US"/>
              <a:t> : HTML Code is written in this template file</a:t>
            </a:r>
            <a:endParaRPr/>
          </a:p>
          <a:p>
            <a:pPr marL="0" lvl="0" indent="0" algn="l" rtl="0">
              <a:lnSpc>
                <a:spcPct val="100000"/>
              </a:lnSpc>
              <a:spcBef>
                <a:spcPts val="0"/>
              </a:spcBef>
              <a:spcAft>
                <a:spcPts val="0"/>
              </a:spcAft>
              <a:buClr>
                <a:schemeClr val="dk1"/>
              </a:buClr>
              <a:buSzPts val="1100"/>
              <a:buFont typeface="Arial"/>
              <a:buNone/>
            </a:pPr>
            <a:r>
              <a:rPr lang="en-US" b="1"/>
              <a:t>checkout.component.ts</a:t>
            </a:r>
            <a:r>
              <a:rPr lang="en-US"/>
              <a:t>: Logic will be written in typescript file</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574" name="Google Shape;574;p7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1" name="Google Shape;591;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As User will place order from account, the list of orders will be displayed to the User for reference purpose. Order will have State eg: Placed, Cancelled etc. </a:t>
            </a:r>
            <a:endParaRPr/>
          </a:p>
        </p:txBody>
      </p:sp>
      <p:sp>
        <p:nvSpPr>
          <p:cNvPr id="592" name="Google Shape;592;p7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3" name="Google Shape;603;p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 detailed model can be opened on click of View Order Details in future as in when we connect to the backend.</a:t>
            </a:r>
            <a:endParaRPr/>
          </a:p>
          <a:p>
            <a:pPr marL="0" lvl="0" indent="0" algn="l" rtl="0">
              <a:lnSpc>
                <a:spcPct val="100000"/>
              </a:lnSpc>
              <a:spcBef>
                <a:spcPts val="0"/>
              </a:spcBef>
              <a:spcAft>
                <a:spcPts val="0"/>
              </a:spcAft>
              <a:buSzPts val="1400"/>
              <a:buNone/>
            </a:pPr>
            <a:endParaRPr/>
          </a:p>
        </p:txBody>
      </p:sp>
      <p:sp>
        <p:nvSpPr>
          <p:cNvPr id="604" name="Google Shape;604;p7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3" name="Google Shape;613;p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 the directory: src/app/pages/orders/</a:t>
            </a:r>
            <a:endParaRPr/>
          </a:p>
          <a:p>
            <a:pPr marL="0" lvl="0" indent="0" algn="l" rtl="0">
              <a:lnSpc>
                <a:spcPct val="100000"/>
              </a:lnSpc>
              <a:spcBef>
                <a:spcPts val="0"/>
              </a:spcBef>
              <a:spcAft>
                <a:spcPts val="0"/>
              </a:spcAft>
              <a:buSzPts val="1100"/>
              <a:buNone/>
            </a:pPr>
            <a:r>
              <a:rPr lang="en-US" b="1"/>
              <a:t>orders.component.css</a:t>
            </a:r>
            <a:r>
              <a:rPr lang="en-US"/>
              <a:t> :</a:t>
            </a:r>
            <a:r>
              <a:rPr lang="en-US" b="1"/>
              <a:t> </a:t>
            </a:r>
            <a:r>
              <a:rPr lang="en-US"/>
              <a:t>CSS goes here to design thepage and forms</a:t>
            </a:r>
            <a:endParaRPr/>
          </a:p>
          <a:p>
            <a:pPr marL="0" lvl="0" indent="0" algn="l" rtl="0">
              <a:lnSpc>
                <a:spcPct val="100000"/>
              </a:lnSpc>
              <a:spcBef>
                <a:spcPts val="0"/>
              </a:spcBef>
              <a:spcAft>
                <a:spcPts val="0"/>
              </a:spcAft>
              <a:buSzPts val="1100"/>
              <a:buNone/>
            </a:pPr>
            <a:r>
              <a:rPr lang="en-US" b="1"/>
              <a:t>orders.component.html</a:t>
            </a:r>
            <a:r>
              <a:rPr lang="en-US"/>
              <a:t> : HTML Code is written in this template file</a:t>
            </a:r>
            <a:endParaRPr/>
          </a:p>
          <a:p>
            <a:pPr marL="0" lvl="0" indent="0" algn="l" rtl="0">
              <a:lnSpc>
                <a:spcPct val="100000"/>
              </a:lnSpc>
              <a:spcBef>
                <a:spcPts val="0"/>
              </a:spcBef>
              <a:spcAft>
                <a:spcPts val="0"/>
              </a:spcAft>
              <a:buSzPts val="1100"/>
              <a:buNone/>
            </a:pPr>
            <a:r>
              <a:rPr lang="en-US" b="1"/>
              <a:t>orders.component.ts</a:t>
            </a:r>
            <a:r>
              <a:rPr lang="en-US"/>
              <a:t>: Logic will be written in typescript file</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614" name="Google Shape;614;p8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8" name="Google Shape;178;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3" name="Google Shape;143;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976332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1" name="Google Shape;631;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6" name="Google Shape;636;p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000"/>
              </a:spcBef>
              <a:spcAft>
                <a:spcPts val="0"/>
              </a:spcAft>
              <a:buSzPts val="2800"/>
              <a:buFont typeface="Arial"/>
              <a:buNone/>
            </a:pPr>
            <a:r>
              <a:rPr lang="en-US" sz="1200" b="1">
                <a:solidFill>
                  <a:schemeClr val="dk1"/>
                </a:solidFill>
                <a:latin typeface="Arial"/>
                <a:ea typeface="Arial"/>
                <a:cs typeface="Arial"/>
                <a:sym typeface="Arial"/>
              </a:rPr>
              <a:t>We have already seen MySQL CLI usage to create and work with database</a:t>
            </a:r>
            <a:endParaRPr/>
          </a:p>
          <a:p>
            <a:pPr marL="0" lvl="0" indent="0" algn="l" rtl="0">
              <a:lnSpc>
                <a:spcPct val="115000"/>
              </a:lnSpc>
              <a:spcBef>
                <a:spcPts val="1000"/>
              </a:spcBef>
              <a:spcAft>
                <a:spcPts val="0"/>
              </a:spcAft>
              <a:buSzPts val="2800"/>
              <a:buFont typeface="Arial"/>
              <a:buNone/>
            </a:pPr>
            <a:endParaRPr sz="1200" b="1">
              <a:solidFill>
                <a:schemeClr val="dk1"/>
              </a:solidFill>
              <a:latin typeface="Arial"/>
              <a:ea typeface="Arial"/>
              <a:cs typeface="Arial"/>
              <a:sym typeface="Arial"/>
            </a:endParaRPr>
          </a:p>
          <a:p>
            <a:pPr marL="0" lvl="0" indent="0" algn="l" rtl="0">
              <a:lnSpc>
                <a:spcPct val="115000"/>
              </a:lnSpc>
              <a:spcBef>
                <a:spcPts val="1000"/>
              </a:spcBef>
              <a:spcAft>
                <a:spcPts val="0"/>
              </a:spcAft>
              <a:buSzPts val="2800"/>
              <a:buFont typeface="Arial"/>
              <a:buNone/>
            </a:pPr>
            <a:r>
              <a:rPr lang="en-US" sz="1200" b="1">
                <a:solidFill>
                  <a:schemeClr val="dk1"/>
                </a:solidFill>
                <a:latin typeface="Arial"/>
                <a:ea typeface="Arial"/>
                <a:cs typeface="Arial"/>
                <a:sym typeface="Arial"/>
              </a:rPr>
              <a:t>A quick Overview once again:</a:t>
            </a:r>
            <a:endParaRPr/>
          </a:p>
          <a:p>
            <a:pPr marL="0" lvl="0" indent="0" algn="l" rtl="0">
              <a:lnSpc>
                <a:spcPct val="115000"/>
              </a:lnSpc>
              <a:spcBef>
                <a:spcPts val="1000"/>
              </a:spcBef>
              <a:spcAft>
                <a:spcPts val="0"/>
              </a:spcAft>
              <a:buSzPts val="2800"/>
              <a:buFont typeface="Arial"/>
              <a:buNone/>
            </a:pPr>
            <a:r>
              <a:rPr lang="en-US" sz="1200" b="1">
                <a:solidFill>
                  <a:schemeClr val="dk1"/>
                </a:solidFill>
                <a:latin typeface="Arial"/>
                <a:ea typeface="Arial"/>
                <a:cs typeface="Arial"/>
                <a:sym typeface="Arial"/>
              </a:rPr>
              <a:t>create database ecommerce;</a:t>
            </a:r>
            <a:endParaRPr/>
          </a:p>
          <a:p>
            <a:pPr marL="0" lvl="0" indent="0" algn="l" rtl="0">
              <a:lnSpc>
                <a:spcPct val="115000"/>
              </a:lnSpc>
              <a:spcBef>
                <a:spcPts val="1000"/>
              </a:spcBef>
              <a:spcAft>
                <a:spcPts val="0"/>
              </a:spcAft>
              <a:buSzPts val="2800"/>
              <a:buFont typeface="Arial"/>
              <a:buNone/>
            </a:pPr>
            <a:r>
              <a:rPr lang="en-US" sz="1200">
                <a:solidFill>
                  <a:schemeClr val="dk1"/>
                </a:solidFill>
                <a:latin typeface="Arial"/>
                <a:ea typeface="Arial"/>
                <a:cs typeface="Arial"/>
                <a:sym typeface="Arial"/>
              </a:rPr>
              <a:t>This command was used to create the database ecommerce</a:t>
            </a:r>
            <a:endParaRPr/>
          </a:p>
          <a:p>
            <a:pPr marL="0" lvl="0" indent="0" algn="l" rtl="0">
              <a:lnSpc>
                <a:spcPct val="115000"/>
              </a:lnSpc>
              <a:spcBef>
                <a:spcPts val="1000"/>
              </a:spcBef>
              <a:spcAft>
                <a:spcPts val="0"/>
              </a:spcAft>
              <a:buSzPts val="2800"/>
              <a:buFont typeface="Arial"/>
              <a:buNone/>
            </a:pPr>
            <a:endParaRPr sz="1200" b="1">
              <a:solidFill>
                <a:schemeClr val="dk1"/>
              </a:solidFill>
              <a:latin typeface="Arial"/>
              <a:ea typeface="Arial"/>
              <a:cs typeface="Arial"/>
              <a:sym typeface="Arial"/>
            </a:endParaRPr>
          </a:p>
          <a:p>
            <a:pPr marL="0" lvl="0" indent="0" algn="l" rtl="0">
              <a:lnSpc>
                <a:spcPct val="115000"/>
              </a:lnSpc>
              <a:spcBef>
                <a:spcPts val="1000"/>
              </a:spcBef>
              <a:spcAft>
                <a:spcPts val="0"/>
              </a:spcAft>
              <a:buSzPts val="2800"/>
              <a:buFont typeface="Arial"/>
              <a:buNone/>
            </a:pPr>
            <a:r>
              <a:rPr lang="en-US" sz="1200" b="1">
                <a:solidFill>
                  <a:schemeClr val="dk1"/>
                </a:solidFill>
                <a:latin typeface="Arial"/>
                <a:ea typeface="Arial"/>
                <a:cs typeface="Arial"/>
                <a:sym typeface="Arial"/>
              </a:rPr>
              <a:t>use database ecommerce;</a:t>
            </a:r>
            <a:endParaRPr/>
          </a:p>
          <a:p>
            <a:pPr marL="0" lvl="0" indent="0" algn="l" rtl="0">
              <a:lnSpc>
                <a:spcPct val="100000"/>
              </a:lnSpc>
              <a:spcBef>
                <a:spcPts val="1000"/>
              </a:spcBef>
              <a:spcAft>
                <a:spcPts val="0"/>
              </a:spcAft>
              <a:buSzPts val="2800"/>
              <a:buFont typeface="Arial"/>
              <a:buNone/>
            </a:pPr>
            <a:r>
              <a:rPr lang="en-US" sz="1200">
                <a:solidFill>
                  <a:schemeClr val="dk1"/>
                </a:solidFill>
                <a:latin typeface="Arial"/>
                <a:ea typeface="Arial"/>
                <a:cs typeface="Arial"/>
                <a:sym typeface="Arial"/>
              </a:rPr>
              <a:t>Execute this command for current working selection of the database to ecommerce</a:t>
            </a:r>
            <a:endParaRPr/>
          </a:p>
          <a:p>
            <a:pPr marL="0" lvl="0" indent="0" algn="l" rtl="0">
              <a:lnSpc>
                <a:spcPct val="100000"/>
              </a:lnSpc>
              <a:spcBef>
                <a:spcPts val="1000"/>
              </a:spcBef>
              <a:spcAft>
                <a:spcPts val="0"/>
              </a:spcAft>
              <a:buClr>
                <a:schemeClr val="dk1"/>
              </a:buClr>
              <a:buSzPts val="2800"/>
              <a:buFont typeface="Arial"/>
              <a:buNone/>
            </a:pPr>
            <a:endParaRPr sz="1200" b="1">
              <a:solidFill>
                <a:schemeClr val="dk1"/>
              </a:solidFill>
              <a:latin typeface="Arial"/>
              <a:ea typeface="Arial"/>
              <a:cs typeface="Arial"/>
              <a:sym typeface="Arial"/>
            </a:endParaRPr>
          </a:p>
          <a:p>
            <a:pPr marL="0" lvl="0" indent="0" algn="l" rtl="0">
              <a:lnSpc>
                <a:spcPct val="115000"/>
              </a:lnSpc>
              <a:spcBef>
                <a:spcPts val="1000"/>
              </a:spcBef>
              <a:spcAft>
                <a:spcPts val="0"/>
              </a:spcAft>
              <a:buSzPts val="2800"/>
              <a:buFont typeface="Arial"/>
              <a:buNone/>
            </a:pPr>
            <a:r>
              <a:rPr lang="en-US" sz="1200" b="1">
                <a:solidFill>
                  <a:schemeClr val="dk1"/>
                </a:solidFill>
                <a:latin typeface="Arial"/>
                <a:ea typeface="Arial"/>
                <a:cs typeface="Arial"/>
                <a:sym typeface="Arial"/>
              </a:rPr>
              <a:t>show tables;</a:t>
            </a:r>
            <a:endParaRPr/>
          </a:p>
          <a:p>
            <a:pPr marL="0" lvl="0" indent="0" algn="l" rtl="0">
              <a:lnSpc>
                <a:spcPct val="115000"/>
              </a:lnSpc>
              <a:spcBef>
                <a:spcPts val="1000"/>
              </a:spcBef>
              <a:spcAft>
                <a:spcPts val="0"/>
              </a:spcAft>
              <a:buSzPts val="2800"/>
              <a:buFont typeface="Arial"/>
              <a:buNone/>
            </a:pPr>
            <a:r>
              <a:rPr lang="en-US" sz="1200">
                <a:solidFill>
                  <a:schemeClr val="dk1"/>
                </a:solidFill>
                <a:latin typeface="Arial"/>
                <a:ea typeface="Arial"/>
                <a:cs typeface="Arial"/>
                <a:sym typeface="Arial"/>
              </a:rPr>
              <a:t>This command will list all the tables in the database. As of now tables created for the admin dashboard will be listed.</a:t>
            </a:r>
            <a:endParaRPr/>
          </a:p>
          <a:p>
            <a:pPr marL="0" lvl="0" indent="0" algn="l" rtl="0">
              <a:lnSpc>
                <a:spcPct val="115000"/>
              </a:lnSpc>
              <a:spcBef>
                <a:spcPts val="1000"/>
              </a:spcBef>
              <a:spcAft>
                <a:spcPts val="0"/>
              </a:spcAft>
              <a:buSzPts val="2800"/>
              <a:buFont typeface="Arial"/>
              <a:buNone/>
            </a:pPr>
            <a:endParaRPr sz="1200">
              <a:solidFill>
                <a:schemeClr val="dk1"/>
              </a:solidFill>
              <a:latin typeface="Arial"/>
              <a:ea typeface="Arial"/>
              <a:cs typeface="Arial"/>
              <a:sym typeface="Arial"/>
            </a:endParaRPr>
          </a:p>
          <a:p>
            <a:pPr marL="0" lvl="0" indent="0" algn="l" rtl="0">
              <a:lnSpc>
                <a:spcPct val="115000"/>
              </a:lnSpc>
              <a:spcBef>
                <a:spcPts val="1000"/>
              </a:spcBef>
              <a:spcAft>
                <a:spcPts val="0"/>
              </a:spcAft>
              <a:buSzPts val="2800"/>
              <a:buFont typeface="Arial"/>
              <a:buNone/>
            </a:pPr>
            <a:r>
              <a:rPr lang="en-US" sz="1200">
                <a:solidFill>
                  <a:schemeClr val="dk1"/>
                </a:solidFill>
                <a:latin typeface="Arial"/>
                <a:ea typeface="Arial"/>
                <a:cs typeface="Arial"/>
                <a:sym typeface="Arial"/>
              </a:rPr>
              <a:t>Image id : 4771</a:t>
            </a:r>
            <a:endParaRPr sz="1200">
              <a:solidFill>
                <a:schemeClr val="dk1"/>
              </a:solidFill>
              <a:latin typeface="Arial"/>
              <a:ea typeface="Arial"/>
              <a:cs typeface="Arial"/>
              <a:sym typeface="Arial"/>
            </a:endParaRPr>
          </a:p>
        </p:txBody>
      </p:sp>
      <p:sp>
        <p:nvSpPr>
          <p:cNvPr id="637" name="Google Shape;637;p8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p8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latin typeface="Arial"/>
                <a:ea typeface="Arial"/>
                <a:cs typeface="Arial"/>
                <a:sym typeface="Arial"/>
              </a:rPr>
              <a:t>Since we have created a database ecommerce, now we will create the tables in our recently created database for our End User Web App.</a:t>
            </a:r>
            <a:endParaRPr/>
          </a:p>
          <a:p>
            <a:pPr marL="0" lvl="0" indent="0" algn="l" rtl="0">
              <a:lnSpc>
                <a:spcPct val="100000"/>
              </a:lnSpc>
              <a:spcBef>
                <a:spcPts val="0"/>
              </a:spcBef>
              <a:spcAft>
                <a:spcPts val="0"/>
              </a:spcAft>
              <a:buSzPts val="1400"/>
              <a:buNone/>
            </a:pPr>
            <a:r>
              <a:rPr lang="en-US" sz="1200">
                <a:latin typeface="Arial"/>
                <a:ea typeface="Arial"/>
                <a:cs typeface="Arial"/>
                <a:sym typeface="Arial"/>
              </a:rPr>
              <a:t>Many tables are common for the usage. eg: Order Table  in Admin will be used by the Web App for End User as well. So we will be creating only the tables required for Cart, and the Wishlist. Rest all are already created during the Admin Table Structure</a:t>
            </a:r>
            <a:endParaRPr/>
          </a:p>
          <a:p>
            <a:pPr marL="0" lvl="0" indent="0" algn="l" rtl="0">
              <a:lnSpc>
                <a:spcPct val="100000"/>
              </a:lnSpc>
              <a:spcBef>
                <a:spcPts val="0"/>
              </a:spcBef>
              <a:spcAft>
                <a:spcPts val="0"/>
              </a:spcAft>
              <a:buClr>
                <a:schemeClr val="dk1"/>
              </a:buClr>
              <a:buSzPts val="1100"/>
              <a:buFont typeface="Arial"/>
              <a:buNone/>
            </a:pPr>
            <a:endParaRPr sz="1200">
              <a:latin typeface="Arial"/>
              <a:ea typeface="Arial"/>
              <a:cs typeface="Arial"/>
              <a:sym typeface="Arial"/>
            </a:endParaRPr>
          </a:p>
        </p:txBody>
      </p:sp>
      <p:sp>
        <p:nvSpPr>
          <p:cNvPr id="655" name="Google Shape;655;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0" name="Google Shape;660;p8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latin typeface="Arial"/>
                <a:ea typeface="Arial"/>
                <a:cs typeface="Arial"/>
                <a:sym typeface="Arial"/>
              </a:rPr>
              <a:t>Since we have created a database ecommerce, now we will create the tables in our recently created database for our End User Web App.</a:t>
            </a:r>
            <a:endParaRPr/>
          </a:p>
          <a:p>
            <a:pPr marL="0" lvl="0" indent="0" algn="l" rtl="0">
              <a:lnSpc>
                <a:spcPct val="100000"/>
              </a:lnSpc>
              <a:spcBef>
                <a:spcPts val="0"/>
              </a:spcBef>
              <a:spcAft>
                <a:spcPts val="0"/>
              </a:spcAft>
              <a:buSzPts val="1400"/>
              <a:buNone/>
            </a:pPr>
            <a:r>
              <a:rPr lang="en-US" sz="1200">
                <a:latin typeface="Arial"/>
                <a:ea typeface="Arial"/>
                <a:cs typeface="Arial"/>
                <a:sym typeface="Arial"/>
              </a:rPr>
              <a:t>Many tables are common for the usage. eg: Order Table  in Admin will be used by the Web App for End User as well. So we will be creating only the tables required for Cart, and the Wishlist. Rest all are already created during the Admin Table Structure.</a:t>
            </a:r>
            <a:endParaRPr/>
          </a:p>
          <a:p>
            <a:pPr marL="0" lvl="0" indent="0" algn="l" rtl="0">
              <a:lnSpc>
                <a:spcPct val="100000"/>
              </a:lnSpc>
              <a:spcBef>
                <a:spcPts val="0"/>
              </a:spcBef>
              <a:spcAft>
                <a:spcPts val="0"/>
              </a:spcAft>
              <a:buSzPts val="1400"/>
              <a:buNone/>
            </a:pPr>
            <a:endParaRPr sz="1200">
              <a:latin typeface="Arial"/>
              <a:ea typeface="Arial"/>
              <a:cs typeface="Arial"/>
              <a:sym typeface="Arial"/>
            </a:endParaRPr>
          </a:p>
          <a:p>
            <a:pPr marL="0" lvl="0" indent="0" algn="l" rtl="0">
              <a:lnSpc>
                <a:spcPct val="100000"/>
              </a:lnSpc>
              <a:spcBef>
                <a:spcPts val="0"/>
              </a:spcBef>
              <a:spcAft>
                <a:spcPts val="0"/>
              </a:spcAft>
              <a:buSzPts val="1400"/>
              <a:buNone/>
            </a:pPr>
            <a:endParaRPr sz="1200">
              <a:latin typeface="Arial"/>
              <a:ea typeface="Arial"/>
              <a:cs typeface="Arial"/>
              <a:sym typeface="Arial"/>
            </a:endParaRPr>
          </a:p>
          <a:p>
            <a:pPr marL="0" lvl="0" indent="0" algn="l" rtl="0">
              <a:lnSpc>
                <a:spcPct val="100000"/>
              </a:lnSpc>
              <a:spcBef>
                <a:spcPts val="0"/>
              </a:spcBef>
              <a:spcAft>
                <a:spcPts val="0"/>
              </a:spcAft>
              <a:buSzPts val="1400"/>
              <a:buNone/>
            </a:pPr>
            <a:endParaRPr sz="120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1200">
              <a:latin typeface="Arial"/>
              <a:ea typeface="Arial"/>
              <a:cs typeface="Arial"/>
              <a:sym typeface="Arial"/>
            </a:endParaRPr>
          </a:p>
        </p:txBody>
      </p:sp>
      <p:sp>
        <p:nvSpPr>
          <p:cNvPr id="661" name="Google Shape;661;p8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1" name="Google Shape;671;p8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 table User has already been created during the Admin Dashboard. So here we need not to create it again. This is for reference purpose of what we have already in the database for the User Authentication. </a:t>
            </a:r>
            <a:endParaRPr/>
          </a:p>
        </p:txBody>
      </p:sp>
      <p:sp>
        <p:nvSpPr>
          <p:cNvPr id="672" name="Google Shape;672;p8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4" name="Google Shape;684;p8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For the simplicity, we are considering 1 Address per 1 User. Hence address structure is a part of User Table. In Case, 1 User has Many Addresses, </a:t>
            </a:r>
            <a:endParaRPr/>
          </a:p>
          <a:p>
            <a:pPr marL="457200" marR="0" lvl="0" indent="-228600" algn="l" rtl="0">
              <a:lnSpc>
                <a:spcPct val="100000"/>
              </a:lnSpc>
              <a:spcBef>
                <a:spcPts val="0"/>
              </a:spcBef>
              <a:spcAft>
                <a:spcPts val="0"/>
              </a:spcAft>
              <a:buClr>
                <a:srgbClr val="000000"/>
              </a:buClr>
              <a:buSzPts val="1400"/>
              <a:buFont typeface="Arial"/>
              <a:buNone/>
            </a:pPr>
            <a:r>
              <a:rPr lang="en-US"/>
              <a:t>You need to create Address Table separately and have primary and foreign key relationship.</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685" name="Google Shape;685;p8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4" name="Google Shape;694;p8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endParaRPr sz="1050">
              <a:solidFill>
                <a:srgbClr val="333333"/>
              </a:solidFill>
              <a:highlight>
                <a:srgbClr val="FFFFFF"/>
              </a:highlight>
              <a:latin typeface="Arial"/>
              <a:ea typeface="Arial"/>
              <a:cs typeface="Arial"/>
              <a:sym typeface="Arial"/>
            </a:endParaRPr>
          </a:p>
        </p:txBody>
      </p:sp>
      <p:sp>
        <p:nvSpPr>
          <p:cNvPr id="695" name="Google Shape;695;p8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6" name="Google Shape;706;p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707" name="Google Shape;707;p8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p8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8" name="Google Shape;718;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3" name="Google Shape;183;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p9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0" name="Google Shape;730;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0" name="Google Shape;74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9" name="Google Shape;31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9" name="Google Shape;32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9" name="Google Shape;31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80127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9" name="Google Shape;32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376419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9" name="Google Shape;31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412996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9" name="Google Shape;32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520276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9" name="Google Shape;31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776226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9" name="Google Shape;32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78492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8" name="Google Shape;21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9" name="Google Shape;31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124365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9" name="Google Shape;32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988300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7" name="Google Shape;37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6824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200">
                <a:latin typeface="Arial"/>
                <a:ea typeface="Arial"/>
                <a:cs typeface="Arial"/>
                <a:sym typeface="Arial"/>
              </a:rPr>
              <a:t>Web App for End User is the next module In this project.</a:t>
            </a:r>
            <a:endParaRPr/>
          </a:p>
          <a:p>
            <a:pPr marL="0" lvl="0" indent="0" algn="l" rtl="0">
              <a:lnSpc>
                <a:spcPct val="100000"/>
              </a:lnSpc>
              <a:spcBef>
                <a:spcPts val="0"/>
              </a:spcBef>
              <a:spcAft>
                <a:spcPts val="0"/>
              </a:spcAft>
              <a:buClr>
                <a:schemeClr val="dk1"/>
              </a:buClr>
              <a:buSzPts val="1100"/>
              <a:buFont typeface="Arial"/>
              <a:buNone/>
            </a:pPr>
            <a:r>
              <a:rPr lang="en-US" sz="1200">
                <a:latin typeface="Arial"/>
                <a:ea typeface="Arial"/>
                <a:cs typeface="Arial"/>
                <a:sym typeface="Arial"/>
              </a:rPr>
              <a:t>Here we will maintain and manage various modules eg listing the products for end-user, managing cart, managing wishlist and orders placed by them, etc. </a:t>
            </a:r>
            <a:endParaRPr/>
          </a:p>
          <a:p>
            <a:pPr marL="0" lvl="0" indent="0" algn="l" rtl="0">
              <a:lnSpc>
                <a:spcPct val="100000"/>
              </a:lnSpc>
              <a:spcBef>
                <a:spcPts val="0"/>
              </a:spcBef>
              <a:spcAft>
                <a:spcPts val="0"/>
              </a:spcAft>
              <a:buClr>
                <a:schemeClr val="dk1"/>
              </a:buClr>
              <a:buSzPts val="1100"/>
              <a:buFont typeface="Arial"/>
              <a:buNone/>
            </a:pPr>
            <a:endParaRPr sz="120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a:latin typeface="Arial"/>
                <a:ea typeface="Arial"/>
                <a:cs typeface="Arial"/>
                <a:sym typeface="Arial"/>
              </a:rPr>
              <a:t>Let us develop the web page templates for basic operations using HTML and CSS for our previously created components in the End User Angular Project</a:t>
            </a:r>
            <a:endParaRPr/>
          </a:p>
        </p:txBody>
      </p:sp>
      <p:sp>
        <p:nvSpPr>
          <p:cNvPr id="230" name="Google Shape;23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200">
                <a:latin typeface="Arial"/>
                <a:ea typeface="Arial"/>
                <a:cs typeface="Arial"/>
                <a:sym typeface="Arial"/>
              </a:rPr>
              <a:t>Web App for End User is the next module In this project.</a:t>
            </a:r>
            <a:endParaRPr/>
          </a:p>
          <a:p>
            <a:pPr marL="0" lvl="0" indent="0" algn="l" rtl="0">
              <a:lnSpc>
                <a:spcPct val="100000"/>
              </a:lnSpc>
              <a:spcBef>
                <a:spcPts val="0"/>
              </a:spcBef>
              <a:spcAft>
                <a:spcPts val="0"/>
              </a:spcAft>
              <a:buClr>
                <a:schemeClr val="dk1"/>
              </a:buClr>
              <a:buSzPts val="1100"/>
              <a:buFont typeface="Arial"/>
              <a:buNone/>
            </a:pPr>
            <a:r>
              <a:rPr lang="en-US" sz="1200">
                <a:latin typeface="Arial"/>
                <a:ea typeface="Arial"/>
                <a:cs typeface="Arial"/>
                <a:sym typeface="Arial"/>
              </a:rPr>
              <a:t>Here we will maintain and manage various modules eg listing the products for end-user, managing cart, managing wishlist and orders placed by them, etc. </a:t>
            </a:r>
            <a:endParaRPr/>
          </a:p>
          <a:p>
            <a:pPr marL="0" lvl="0" indent="0" algn="l" rtl="0">
              <a:lnSpc>
                <a:spcPct val="100000"/>
              </a:lnSpc>
              <a:spcBef>
                <a:spcPts val="0"/>
              </a:spcBef>
              <a:spcAft>
                <a:spcPts val="0"/>
              </a:spcAft>
              <a:buClr>
                <a:schemeClr val="dk1"/>
              </a:buClr>
              <a:buSzPts val="1100"/>
              <a:buFont typeface="Arial"/>
              <a:buNone/>
            </a:pPr>
            <a:endParaRPr sz="120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a:latin typeface="Arial"/>
                <a:ea typeface="Arial"/>
                <a:cs typeface="Arial"/>
                <a:sym typeface="Arial"/>
              </a:rPr>
              <a:t>Let us develop the web page templates for basic operations using HTML and CSS for our previously created components in the End User Angular Project</a:t>
            </a:r>
            <a:endParaRPr/>
          </a:p>
        </p:txBody>
      </p:sp>
      <p:sp>
        <p:nvSpPr>
          <p:cNvPr id="235" name="Google Shape;235;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200">
                <a:latin typeface="Arial"/>
                <a:ea typeface="Arial"/>
                <a:cs typeface="Arial"/>
                <a:sym typeface="Arial"/>
              </a:rPr>
              <a:t>Web App for End User is the next module In this project.</a:t>
            </a:r>
            <a:endParaRPr/>
          </a:p>
          <a:p>
            <a:pPr marL="0" lvl="0" indent="0" algn="l" rtl="0">
              <a:lnSpc>
                <a:spcPct val="100000"/>
              </a:lnSpc>
              <a:spcBef>
                <a:spcPts val="0"/>
              </a:spcBef>
              <a:spcAft>
                <a:spcPts val="0"/>
              </a:spcAft>
              <a:buClr>
                <a:schemeClr val="dk1"/>
              </a:buClr>
              <a:buSzPts val="1100"/>
              <a:buFont typeface="Arial"/>
              <a:buNone/>
            </a:pPr>
            <a:r>
              <a:rPr lang="en-US" sz="1200">
                <a:latin typeface="Arial"/>
                <a:ea typeface="Arial"/>
                <a:cs typeface="Arial"/>
                <a:sym typeface="Arial"/>
              </a:rPr>
              <a:t>Here we will maintain and manage various modules eg listing the products for end-user, managing cart, managing wishlist and orders placed by them, etc. </a:t>
            </a:r>
            <a:endParaRPr/>
          </a:p>
          <a:p>
            <a:pPr marL="0" lvl="0" indent="0" algn="l" rtl="0">
              <a:lnSpc>
                <a:spcPct val="100000"/>
              </a:lnSpc>
              <a:spcBef>
                <a:spcPts val="0"/>
              </a:spcBef>
              <a:spcAft>
                <a:spcPts val="0"/>
              </a:spcAft>
              <a:buClr>
                <a:schemeClr val="dk1"/>
              </a:buClr>
              <a:buSzPts val="1100"/>
              <a:buFont typeface="Arial"/>
              <a:buNone/>
            </a:pPr>
            <a:endParaRPr sz="120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200">
                <a:latin typeface="Arial"/>
                <a:ea typeface="Arial"/>
                <a:cs typeface="Arial"/>
                <a:sym typeface="Arial"/>
              </a:rPr>
              <a:t>Let us develop the web page templates for basic operations using HTML and CSS for our previously created components in the End User Angular Project</a:t>
            </a:r>
            <a:endParaRPr/>
          </a:p>
        </p:txBody>
      </p:sp>
      <p:sp>
        <p:nvSpPr>
          <p:cNvPr id="248" name="Google Shape;248;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0.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15"/>
        <p:cNvGrpSpPr/>
        <p:nvPr/>
      </p:nvGrpSpPr>
      <p:grpSpPr>
        <a:xfrm>
          <a:off x="0" y="0"/>
          <a:ext cx="0" cy="0"/>
          <a:chOff x="0" y="0"/>
          <a:chExt cx="0" cy="0"/>
        </a:xfrm>
      </p:grpSpPr>
      <p:pic>
        <p:nvPicPr>
          <p:cNvPr id="16" name="Google Shape;16;p22"/>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7" name="Google Shape;17;p22"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18" name="Google Shape;18;p22"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19" name="Google Shape;19;p22"/>
          <p:cNvSpPr txBox="1">
            <a:spLocks noGrp="1"/>
          </p:cNvSpPr>
          <p:nvPr>
            <p:ph type="body" idx="1"/>
          </p:nvPr>
        </p:nvSpPr>
        <p:spPr>
          <a:xfrm>
            <a:off x="7304150" y="4114800"/>
            <a:ext cx="7554850"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Font typeface="Arial"/>
              <a:buNone/>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78"/>
        <p:cNvGrpSpPr/>
        <p:nvPr/>
      </p:nvGrpSpPr>
      <p:grpSpPr>
        <a:xfrm>
          <a:off x="0" y="0"/>
          <a:ext cx="0" cy="0"/>
          <a:chOff x="0" y="0"/>
          <a:chExt cx="0" cy="0"/>
        </a:xfrm>
      </p:grpSpPr>
      <p:pic>
        <p:nvPicPr>
          <p:cNvPr id="79" name="Google Shape;79;p31"/>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80" name="Google Shape;80;p31"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81" name="Google Shape;81;p31"/>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dirty="0">
                <a:solidFill>
                  <a:srgbClr val="FFFFFF"/>
                </a:solidFill>
                <a:latin typeface="Open Sans"/>
                <a:ea typeface="Open Sans"/>
                <a:cs typeface="Open Sans"/>
                <a:sym typeface="Open Sans"/>
              </a:rPr>
              <a:t>Knowledge Check</a:t>
            </a:r>
            <a:endParaRPr sz="2000" b="1" i="0" u="none" strike="noStrike" cap="none" dirty="0">
              <a:solidFill>
                <a:srgbClr val="FFFFFF"/>
              </a:solidFill>
              <a:latin typeface="Open Sans"/>
              <a:ea typeface="Open Sans"/>
              <a:cs typeface="Open Sans"/>
              <a:sym typeface="Open Sans"/>
            </a:endParaRPr>
          </a:p>
        </p:txBody>
      </p:sp>
      <p:sp>
        <p:nvSpPr>
          <p:cNvPr id="82" name="Google Shape;82;p31"/>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dirty="0"/>
          </a:p>
        </p:txBody>
      </p:sp>
      <p:sp>
        <p:nvSpPr>
          <p:cNvPr id="83" name="Google Shape;83;p31"/>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dirty="0"/>
          </a:p>
        </p:txBody>
      </p:sp>
      <p:sp>
        <p:nvSpPr>
          <p:cNvPr id="84" name="Google Shape;84;p31"/>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85" name="Google Shape;85;p31"/>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86" name="Google Shape;86;p31"/>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87" name="Google Shape;87;p31"/>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88" name="Google Shape;88;p31"/>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9" name="Google Shape;89;p31"/>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0" name="Google Shape;90;p31"/>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dirty="0"/>
          </a:p>
        </p:txBody>
      </p:sp>
      <p:sp>
        <p:nvSpPr>
          <p:cNvPr id="91" name="Google Shape;91;p31"/>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Guides ">
  <p:cSld name="Content Slide_1">
    <p:spTree>
      <p:nvGrpSpPr>
        <p:cNvPr id="1" name="Shape 122"/>
        <p:cNvGrpSpPr/>
        <p:nvPr/>
      </p:nvGrpSpPr>
      <p:grpSpPr>
        <a:xfrm>
          <a:off x="0" y="0"/>
          <a:ext cx="0" cy="0"/>
          <a:chOff x="0" y="0"/>
          <a:chExt cx="0" cy="0"/>
        </a:xfrm>
      </p:grpSpPr>
      <p:pic>
        <p:nvPicPr>
          <p:cNvPr id="123" name="Google Shape;123;g6ea8db464a_0_275"/>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124" name="Google Shape;124;g6ea8db464a_0_275"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125" name="Google Shape;125;g6ea8db464a_0_275"/>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g6ea8db464a_0_275"/>
          <p:cNvSpPr/>
          <p:nvPr/>
        </p:nvSpPr>
        <p:spPr>
          <a:xfrm>
            <a:off x="16375347" y="785880"/>
            <a:ext cx="617100" cy="617100"/>
          </a:xfrm>
          <a:prstGeom prst="ellipse">
            <a:avLst/>
          </a:prstGeom>
          <a:solidFill>
            <a:srgbClr val="0284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7" name="Google Shape;127;g6ea8db464a_0_275"/>
          <p:cNvSpPr/>
          <p:nvPr/>
        </p:nvSpPr>
        <p:spPr>
          <a:xfrm>
            <a:off x="16375347" y="2367024"/>
            <a:ext cx="617100" cy="617100"/>
          </a:xfrm>
          <a:prstGeom prst="ellipse">
            <a:avLst/>
          </a:prstGeom>
          <a:solidFill>
            <a:srgbClr val="44AA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8" name="Google Shape;128;g6ea8db464a_0_275"/>
          <p:cNvSpPr/>
          <p:nvPr/>
        </p:nvSpPr>
        <p:spPr>
          <a:xfrm>
            <a:off x="16375347" y="1576452"/>
            <a:ext cx="617100" cy="617100"/>
          </a:xfrm>
          <a:prstGeom prst="ellipse">
            <a:avLst/>
          </a:prstGeom>
          <a:solidFill>
            <a:srgbClr val="37858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rgbClr val="FFFF00"/>
              </a:highlight>
              <a:latin typeface="Arial"/>
              <a:ea typeface="Arial"/>
              <a:cs typeface="Arial"/>
              <a:sym typeface="Arial"/>
            </a:endParaRPr>
          </a:p>
        </p:txBody>
      </p:sp>
      <p:sp>
        <p:nvSpPr>
          <p:cNvPr id="129" name="Google Shape;129;g6ea8db464a_0_275"/>
          <p:cNvSpPr/>
          <p:nvPr/>
        </p:nvSpPr>
        <p:spPr>
          <a:xfrm>
            <a:off x="16375347" y="5529312"/>
            <a:ext cx="617100" cy="617100"/>
          </a:xfrm>
          <a:prstGeom prst="ellipse">
            <a:avLst/>
          </a:prstGeom>
          <a:solidFill>
            <a:srgbClr val="EFC88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rgbClr val="FFFF00"/>
              </a:highlight>
              <a:latin typeface="Arial"/>
              <a:ea typeface="Arial"/>
              <a:cs typeface="Arial"/>
              <a:sym typeface="Arial"/>
            </a:endParaRPr>
          </a:p>
        </p:txBody>
      </p:sp>
      <p:sp>
        <p:nvSpPr>
          <p:cNvPr id="130" name="Google Shape;130;g6ea8db464a_0_275"/>
          <p:cNvSpPr/>
          <p:nvPr/>
        </p:nvSpPr>
        <p:spPr>
          <a:xfrm>
            <a:off x="16375347" y="4738740"/>
            <a:ext cx="617100" cy="617100"/>
          </a:xfrm>
          <a:prstGeom prst="ellipse">
            <a:avLst/>
          </a:prstGeom>
          <a:solidFill>
            <a:srgbClr val="C7D3D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1" name="Google Shape;131;g6ea8db464a_0_275"/>
          <p:cNvSpPr/>
          <p:nvPr/>
        </p:nvSpPr>
        <p:spPr>
          <a:xfrm>
            <a:off x="16375347" y="6319884"/>
            <a:ext cx="617100" cy="617100"/>
          </a:xfrm>
          <a:prstGeom prst="ellipse">
            <a:avLst/>
          </a:prstGeom>
          <a:solidFill>
            <a:srgbClr val="CF5C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2" name="Google Shape;132;g6ea8db464a_0_275"/>
          <p:cNvSpPr/>
          <p:nvPr/>
        </p:nvSpPr>
        <p:spPr>
          <a:xfrm>
            <a:off x="16375347" y="3157596"/>
            <a:ext cx="617100" cy="617100"/>
          </a:xfrm>
          <a:prstGeom prst="ellipse">
            <a:avLst/>
          </a:prstGeom>
          <a:solidFill>
            <a:srgbClr val="162E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3" name="Google Shape;133;g6ea8db464a_0_275"/>
          <p:cNvSpPr/>
          <p:nvPr/>
        </p:nvSpPr>
        <p:spPr>
          <a:xfrm>
            <a:off x="16375347" y="3948168"/>
            <a:ext cx="617100" cy="617100"/>
          </a:xfrm>
          <a:prstGeom prst="ellipse">
            <a:avLst/>
          </a:prstGeom>
          <a:solidFill>
            <a:srgbClr val="FF8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4" name="Google Shape;134;g6ea8db464a_0_275"/>
          <p:cNvSpPr/>
          <p:nvPr/>
        </p:nvSpPr>
        <p:spPr>
          <a:xfrm>
            <a:off x="16375347" y="7110456"/>
            <a:ext cx="617100" cy="617100"/>
          </a:xfrm>
          <a:prstGeom prst="ellipse">
            <a:avLst/>
          </a:prstGeom>
          <a:solidFill>
            <a:srgbClr val="83978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5" name="Google Shape;135;g6ea8db464a_0_275"/>
          <p:cNvSpPr/>
          <p:nvPr/>
        </p:nvSpPr>
        <p:spPr>
          <a:xfrm>
            <a:off x="16375347" y="7901030"/>
            <a:ext cx="617100" cy="617100"/>
          </a:xfrm>
          <a:prstGeom prst="ellipse">
            <a:avLst/>
          </a:prstGeom>
          <a:solidFill>
            <a:srgbClr val="009FB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576">
          <p15:clr>
            <a:srgbClr val="FA7B17"/>
          </p15:clr>
        </p15:guide>
        <p15:guide id="2" pos="9792">
          <p15:clr>
            <a:srgbClr val="FA7B17"/>
          </p15:clr>
        </p15:guide>
        <p15:guide id="3" orient="horz" pos="5184">
          <p15:clr>
            <a:srgbClr val="FA7B17"/>
          </p15:clr>
        </p15:guide>
        <p15:guide id="4" orient="horz" pos="578">
          <p15:clr>
            <a:srgbClr val="FA7B17"/>
          </p15:clr>
        </p15:guide>
        <p15:guide id="5" pos="864">
          <p15:clr>
            <a:srgbClr val="FA7B17"/>
          </p15:clr>
        </p15:guide>
        <p15:guide id="6" pos="9504">
          <p15:clr>
            <a:srgbClr val="FA7B17"/>
          </p15:clr>
        </p15:guide>
        <p15:guide id="7" orient="horz" pos="864">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efore the Next Class">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E6A42FE-EEFE-490E-8C88-C7C0A51326CF}"/>
              </a:ext>
            </a:extLst>
          </p:cNvPr>
          <p:cNvPicPr>
            <a:picLocks noChangeAspect="1"/>
          </p:cNvPicPr>
          <p:nvPr userDrawn="1"/>
        </p:nvPicPr>
        <p:blipFill>
          <a:blip r:embed="rId2"/>
          <a:stretch>
            <a:fillRect/>
          </a:stretch>
        </p:blipFill>
        <p:spPr>
          <a:xfrm>
            <a:off x="0" y="0"/>
            <a:ext cx="16255999" cy="9144000"/>
          </a:xfrm>
          <a:prstGeom prst="rect">
            <a:avLst/>
          </a:prstGeom>
        </p:spPr>
      </p:pic>
      <p:sp>
        <p:nvSpPr>
          <p:cNvPr id="7" name="Google Shape;137;gde4d4e1d21_1_26">
            <a:extLst>
              <a:ext uri="{FF2B5EF4-FFF2-40B4-BE49-F238E27FC236}">
                <a16:creationId xmlns:a16="http://schemas.microsoft.com/office/drawing/2014/main" id="{ADE12873-2D19-4EFC-A0D0-EED2EDE4486D}"/>
              </a:ext>
            </a:extLst>
          </p:cNvPr>
          <p:cNvSpPr/>
          <p:nvPr userDrawn="1"/>
        </p:nvSpPr>
        <p:spPr>
          <a:xfrm>
            <a:off x="2089150" y="340753"/>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endParaRPr sz="1400" b="0" i="0" u="none" strike="noStrike" cap="none">
              <a:solidFill>
                <a:srgbClr val="262626"/>
              </a:solidFill>
              <a:latin typeface="Arial"/>
              <a:ea typeface="Arial"/>
              <a:cs typeface="Arial"/>
              <a:sym typeface="Arial"/>
            </a:endParaRPr>
          </a:p>
        </p:txBody>
      </p:sp>
      <p:sp>
        <p:nvSpPr>
          <p:cNvPr id="9" name="Google Shape;139;gde4d4e1d21_1_26">
            <a:extLst>
              <a:ext uri="{FF2B5EF4-FFF2-40B4-BE49-F238E27FC236}">
                <a16:creationId xmlns:a16="http://schemas.microsoft.com/office/drawing/2014/main" id="{0043FBDC-3502-49FE-A77B-4C6ACB6C424B}"/>
              </a:ext>
            </a:extLst>
          </p:cNvPr>
          <p:cNvSpPr txBox="1">
            <a:spLocks noGrp="1"/>
          </p:cNvSpPr>
          <p:nvPr>
            <p:ph type="title"/>
          </p:nvPr>
        </p:nvSpPr>
        <p:spPr>
          <a:xfrm>
            <a:off x="4808500" y="438300"/>
            <a:ext cx="10736400" cy="6651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3F3F3F"/>
              </a:buClr>
              <a:buSzPts val="2200"/>
              <a:buFont typeface="Arial"/>
              <a:buNone/>
              <a:defRPr sz="2800" b="1" i="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10" name="Google Shape;140;gde4d4e1d21_1_26">
            <a:extLst>
              <a:ext uri="{FF2B5EF4-FFF2-40B4-BE49-F238E27FC236}">
                <a16:creationId xmlns:a16="http://schemas.microsoft.com/office/drawing/2014/main" id="{C85B833D-DC0D-4BC7-9485-723B27E48067}"/>
              </a:ext>
            </a:extLst>
          </p:cNvPr>
          <p:cNvSpPr/>
          <p:nvPr userDrawn="1"/>
        </p:nvSpPr>
        <p:spPr>
          <a:xfrm>
            <a:off x="4737250" y="1242100"/>
            <a:ext cx="10878900" cy="6974700"/>
          </a:xfrm>
          <a:prstGeom prst="roundRect">
            <a:avLst>
              <a:gd name="adj" fmla="val 4058"/>
            </a:avLst>
          </a:prstGeom>
          <a:solidFill>
            <a:srgbClr val="C7C7C7">
              <a:alpha val="41180"/>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41;gde4d4e1d21_1_26">
            <a:extLst>
              <a:ext uri="{FF2B5EF4-FFF2-40B4-BE49-F238E27FC236}">
                <a16:creationId xmlns:a16="http://schemas.microsoft.com/office/drawing/2014/main" id="{B4B35E13-476F-4537-AE2E-6300A157E5A7}"/>
              </a:ext>
            </a:extLst>
          </p:cNvPr>
          <p:cNvSpPr txBox="1">
            <a:spLocks noGrp="1"/>
          </p:cNvSpPr>
          <p:nvPr>
            <p:ph type="body" idx="1"/>
          </p:nvPr>
        </p:nvSpPr>
        <p:spPr>
          <a:xfrm>
            <a:off x="4808500" y="1689752"/>
            <a:ext cx="10563900" cy="58818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panose="020B0606030504020204" pitchFamily="34" charset="0"/>
                <a:ea typeface="Open Sans" panose="020B0606030504020204" pitchFamily="34" charset="0"/>
                <a:cs typeface="Open Sans" panose="020B0606030504020204" pitchFamily="34" charset="0"/>
                <a:sym typeface="Arial"/>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pic>
        <p:nvPicPr>
          <p:cNvPr id="16" name="Graphic 15">
            <a:extLst>
              <a:ext uri="{FF2B5EF4-FFF2-40B4-BE49-F238E27FC236}">
                <a16:creationId xmlns:a16="http://schemas.microsoft.com/office/drawing/2014/main" id="{4D6A2C3B-B0C6-4ED3-AC3C-F2B5571B185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H="1">
            <a:off x="331314" y="3204210"/>
            <a:ext cx="4227467" cy="3288030"/>
          </a:xfrm>
          <a:prstGeom prst="rect">
            <a:avLst/>
          </a:prstGeom>
        </p:spPr>
      </p:pic>
    </p:spTree>
    <p:extLst>
      <p:ext uri="{BB962C8B-B14F-4D97-AF65-F5344CB8AC3E}">
        <p14:creationId xmlns:p14="http://schemas.microsoft.com/office/powerpoint/2010/main" val="37021728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slide" preserve="1">
  <p:cSld name="Content slide">
    <p:spTree>
      <p:nvGrpSpPr>
        <p:cNvPr id="1" name="Shape 15"/>
        <p:cNvGrpSpPr/>
        <p:nvPr/>
      </p:nvGrpSpPr>
      <p:grpSpPr>
        <a:xfrm>
          <a:off x="0" y="0"/>
          <a:ext cx="0" cy="0"/>
          <a:chOff x="0" y="0"/>
          <a:chExt cx="0" cy="0"/>
        </a:xfrm>
      </p:grpSpPr>
      <p:pic>
        <p:nvPicPr>
          <p:cNvPr id="16" name="Google Shape;16;g6ea8db464a_0_275"/>
          <p:cNvPicPr preferRelativeResize="0"/>
          <p:nvPr/>
        </p:nvPicPr>
        <p:blipFill rotWithShape="1">
          <a:blip r:embed="rId2">
            <a:alphaModFix/>
          </a:blip>
          <a:srcRect t="39" b="49"/>
          <a:stretch/>
        </p:blipFill>
        <p:spPr>
          <a:xfrm>
            <a:off x="0" y="0"/>
            <a:ext cx="16256000" cy="9143999"/>
          </a:xfrm>
          <a:prstGeom prst="rect">
            <a:avLst/>
          </a:prstGeom>
          <a:noFill/>
          <a:ln>
            <a:noFill/>
          </a:ln>
        </p:spPr>
      </p:pic>
      <p:sp>
        <p:nvSpPr>
          <p:cNvPr id="17" name="Google Shape;17;g6ea8db464a_0_275"/>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lvl1pPr lvl="0" algn="ctr" rtl="0">
              <a:lnSpc>
                <a:spcPct val="90000"/>
              </a:lnSpc>
              <a:spcBef>
                <a:spcPts val="0"/>
              </a:spcBef>
              <a:spcAft>
                <a:spcPts val="0"/>
              </a:spcAft>
              <a:buSzPts val="4400"/>
              <a:buFont typeface="Arial"/>
              <a:buNone/>
              <a:defRPr sz="2800" b="1">
                <a:solidFill>
                  <a:srgbClr val="3F3F3F"/>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8" name="Google Shape;18;g6ea8db464a_0_275"/>
          <p:cNvSpPr txBox="1">
            <a:spLocks noGrp="1"/>
          </p:cNvSpPr>
          <p:nvPr>
            <p:ph type="body" idx="1"/>
          </p:nvPr>
        </p:nvSpPr>
        <p:spPr>
          <a:xfrm>
            <a:off x="1902091" y="1808291"/>
            <a:ext cx="12451800" cy="5527500"/>
          </a:xfrm>
          <a:prstGeom prst="rect">
            <a:avLst/>
          </a:prstGeom>
          <a:noFill/>
          <a:ln>
            <a:noFill/>
          </a:ln>
        </p:spPr>
        <p:txBody>
          <a:bodyPr spcFirstLastPara="1" wrap="square" lIns="91425" tIns="0" rIns="91425" bIns="0" anchor="t" anchorCtr="0">
            <a:normAutofit/>
          </a:bodyPr>
          <a:lstStyle>
            <a:lvl1pPr marL="457200" lvl="0" indent="-228600" algn="l" rtl="0">
              <a:lnSpc>
                <a:spcPct val="115000"/>
              </a:lnSpc>
              <a:spcBef>
                <a:spcPts val="1000"/>
              </a:spcBef>
              <a:spcAft>
                <a:spcPts val="0"/>
              </a:spcAft>
              <a:buSzPts val="2800"/>
              <a:buFont typeface="Arial"/>
              <a:buNone/>
              <a:defRPr sz="2200">
                <a:solidFill>
                  <a:srgbClr val="3F3F3F"/>
                </a:solidFill>
                <a:latin typeface="Arial"/>
                <a:ea typeface="Arial"/>
                <a:cs typeface="Arial"/>
                <a:sym typeface="Arial"/>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150869495"/>
      </p:ext>
    </p:extLst>
  </p:cSld>
  <p:clrMapOvr>
    <a:masterClrMapping/>
  </p:clrMapOvr>
  <p:extLst>
    <p:ext uri="{DCECCB84-F9BA-43D5-87BE-67443E8EF086}">
      <p15:sldGuideLst xmlns:p15="http://schemas.microsoft.com/office/powerpoint/2012/main">
        <p15:guide id="1" pos="576">
          <p15:clr>
            <a:srgbClr val="FA7B17"/>
          </p15:clr>
        </p15:guide>
        <p15:guide id="2" pos="9792">
          <p15:clr>
            <a:srgbClr val="FA7B17"/>
          </p15:clr>
        </p15:guide>
        <p15:guide id="3" orient="horz" pos="5184">
          <p15:clr>
            <a:srgbClr val="FA7B17"/>
          </p15:clr>
        </p15:guide>
        <p15:guide id="4" orient="horz" pos="578">
          <p15:clr>
            <a:srgbClr val="FA7B17"/>
          </p15:clr>
        </p15:guide>
        <p15:guide id="5" pos="864">
          <p15:clr>
            <a:srgbClr val="FA7B17"/>
          </p15:clr>
        </p15:guide>
        <p15:guide id="6" pos="9504">
          <p15:clr>
            <a:srgbClr val="FA7B17"/>
          </p15:clr>
        </p15:guide>
        <p15:guide id="7" orient="horz" pos="864">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Lesson Name" preserve="1" userDrawn="1">
  <p:cSld name="Lesson Name">
    <p:spTree>
      <p:nvGrpSpPr>
        <p:cNvPr id="1" name="Shape 19"/>
        <p:cNvGrpSpPr/>
        <p:nvPr/>
      </p:nvGrpSpPr>
      <p:grpSpPr>
        <a:xfrm>
          <a:off x="0" y="0"/>
          <a:ext cx="0" cy="0"/>
          <a:chOff x="0" y="0"/>
          <a:chExt cx="0" cy="0"/>
        </a:xfrm>
      </p:grpSpPr>
      <p:pic>
        <p:nvPicPr>
          <p:cNvPr id="3" name="Picture 2" descr="A screenshot of a video game&#10;&#10;Description automatically generated">
            <a:extLst>
              <a:ext uri="{FF2B5EF4-FFF2-40B4-BE49-F238E27FC236}">
                <a16:creationId xmlns:a16="http://schemas.microsoft.com/office/drawing/2014/main" id="{FF4C218E-E591-4845-BCAF-C422E66E6B32}"/>
              </a:ext>
            </a:extLst>
          </p:cNvPr>
          <p:cNvPicPr>
            <a:picLocks noChangeAspect="1"/>
          </p:cNvPicPr>
          <p:nvPr userDrawn="1"/>
        </p:nvPicPr>
        <p:blipFill>
          <a:blip r:embed="rId2"/>
          <a:stretch>
            <a:fillRect/>
          </a:stretch>
        </p:blipFill>
        <p:spPr>
          <a:xfrm>
            <a:off x="0" y="0"/>
            <a:ext cx="16255999" cy="9144000"/>
          </a:xfrm>
          <a:prstGeom prst="rect">
            <a:avLst/>
          </a:prstGeom>
        </p:spPr>
      </p:pic>
      <p:sp>
        <p:nvSpPr>
          <p:cNvPr id="5" name="Google Shape;25;p7">
            <a:extLst>
              <a:ext uri="{FF2B5EF4-FFF2-40B4-BE49-F238E27FC236}">
                <a16:creationId xmlns:a16="http://schemas.microsoft.com/office/drawing/2014/main" id="{BB447FA2-D64B-408E-A2C9-0AFCF1FBD1FF}"/>
              </a:ext>
            </a:extLst>
          </p:cNvPr>
          <p:cNvSpPr txBox="1">
            <a:spLocks noGrp="1"/>
          </p:cNvSpPr>
          <p:nvPr>
            <p:ph type="body" idx="1"/>
          </p:nvPr>
        </p:nvSpPr>
        <p:spPr>
          <a:xfrm>
            <a:off x="9186903" y="4262954"/>
            <a:ext cx="6960000" cy="905700"/>
          </a:xfrm>
          <a:prstGeom prst="rect">
            <a:avLst/>
          </a:prstGeom>
          <a:noFill/>
          <a:ln>
            <a:noFill/>
          </a:ln>
        </p:spPr>
        <p:txBody>
          <a:bodyPr spcFirstLastPara="1" wrap="square" lIns="91425" tIns="91425" rIns="91425" bIns="91425" anchor="t" anchorCtr="0">
            <a:noAutofit/>
          </a:bodyPr>
          <a:lstStyle>
            <a:lvl1pPr marL="457200" lvl="0" indent="-228600" algn="ctr" rtl="0">
              <a:lnSpc>
                <a:spcPct val="100000"/>
              </a:lnSpc>
              <a:spcBef>
                <a:spcPts val="1000"/>
              </a:spcBef>
              <a:spcAft>
                <a:spcPts val="0"/>
              </a:spcAft>
              <a:buSzPts val="2800"/>
              <a:buFont typeface="Arial"/>
              <a:buNone/>
              <a:defRPr sz="2800" b="1">
                <a:solidFill>
                  <a:srgbClr val="3F3F3F"/>
                </a:solidFill>
                <a:latin typeface="Open Sans" pitchFamily="2" charset="0"/>
                <a:ea typeface="Open Sans" pitchFamily="2" charset="0"/>
                <a:cs typeface="Open Sans" pitchFamily="2" charset="0"/>
                <a:sym typeface="Arial"/>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7187688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Lesson Name" preserve="1">
  <p:cSld name="1_Lesson Name">
    <p:spTree>
      <p:nvGrpSpPr>
        <p:cNvPr id="1" name="Shape 23"/>
        <p:cNvGrpSpPr/>
        <p:nvPr/>
      </p:nvGrpSpPr>
      <p:grpSpPr>
        <a:xfrm>
          <a:off x="0" y="0"/>
          <a:ext cx="0" cy="0"/>
          <a:chOff x="0" y="0"/>
          <a:chExt cx="0" cy="0"/>
        </a:xfrm>
      </p:grpSpPr>
      <p:pic>
        <p:nvPicPr>
          <p:cNvPr id="6" name="Picture 5" descr="A screenshot of a video game&#10;&#10;Description automatically generated">
            <a:extLst>
              <a:ext uri="{FF2B5EF4-FFF2-40B4-BE49-F238E27FC236}">
                <a16:creationId xmlns:a16="http://schemas.microsoft.com/office/drawing/2014/main" id="{7AABE74E-5861-4B2B-847A-E1D2C36A46B1}"/>
              </a:ext>
            </a:extLst>
          </p:cNvPr>
          <p:cNvPicPr>
            <a:picLocks noChangeAspect="1"/>
          </p:cNvPicPr>
          <p:nvPr userDrawn="1"/>
        </p:nvPicPr>
        <p:blipFill>
          <a:blip r:embed="rId2"/>
          <a:stretch>
            <a:fillRect/>
          </a:stretch>
        </p:blipFill>
        <p:spPr>
          <a:xfrm>
            <a:off x="0" y="0"/>
            <a:ext cx="16255999" cy="9144000"/>
          </a:xfrm>
          <a:prstGeom prst="rect">
            <a:avLst/>
          </a:prstGeom>
        </p:spPr>
      </p:pic>
      <p:sp>
        <p:nvSpPr>
          <p:cNvPr id="25" name="Google Shape;25;p7"/>
          <p:cNvSpPr txBox="1">
            <a:spLocks noGrp="1"/>
          </p:cNvSpPr>
          <p:nvPr>
            <p:ph type="body" idx="1"/>
          </p:nvPr>
        </p:nvSpPr>
        <p:spPr>
          <a:xfrm>
            <a:off x="9186903" y="4262954"/>
            <a:ext cx="6960000" cy="905700"/>
          </a:xfrm>
          <a:prstGeom prst="rect">
            <a:avLst/>
          </a:prstGeom>
          <a:noFill/>
          <a:ln>
            <a:noFill/>
          </a:ln>
        </p:spPr>
        <p:txBody>
          <a:bodyPr spcFirstLastPara="1" wrap="square" lIns="91425" tIns="91425" rIns="91425" bIns="91425" anchor="t" anchorCtr="0">
            <a:noAutofit/>
          </a:bodyPr>
          <a:lstStyle>
            <a:lvl1pPr marL="457200" lvl="0" indent="-228600" algn="ctr" rtl="0">
              <a:lnSpc>
                <a:spcPct val="100000"/>
              </a:lnSpc>
              <a:spcBef>
                <a:spcPts val="1000"/>
              </a:spcBef>
              <a:spcAft>
                <a:spcPts val="0"/>
              </a:spcAft>
              <a:buSzPts val="2800"/>
              <a:buFont typeface="Arial"/>
              <a:buNone/>
              <a:defRPr sz="2800" b="1">
                <a:solidFill>
                  <a:srgbClr val="3F3F3F"/>
                </a:solidFill>
                <a:latin typeface="Open Sans" pitchFamily="2" charset="0"/>
                <a:ea typeface="Open Sans" pitchFamily="2" charset="0"/>
                <a:cs typeface="Open Sans" pitchFamily="2" charset="0"/>
                <a:sym typeface="Arial"/>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dirty="0"/>
          </a:p>
        </p:txBody>
      </p:sp>
    </p:spTree>
    <p:extLst>
      <p:ext uri="{BB962C8B-B14F-4D97-AF65-F5344CB8AC3E}">
        <p14:creationId xmlns:p14="http://schemas.microsoft.com/office/powerpoint/2010/main" val="10084540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Lesson Name 1" preserve="1">
  <p:cSld name="Lesson Name 1">
    <p:spTree>
      <p:nvGrpSpPr>
        <p:cNvPr id="1" name="Shape 27"/>
        <p:cNvGrpSpPr/>
        <p:nvPr/>
      </p:nvGrpSpPr>
      <p:grpSpPr>
        <a:xfrm>
          <a:off x="0" y="0"/>
          <a:ext cx="0" cy="0"/>
          <a:chOff x="0" y="0"/>
          <a:chExt cx="0" cy="0"/>
        </a:xfrm>
      </p:grpSpPr>
      <p:pic>
        <p:nvPicPr>
          <p:cNvPr id="3" name="Picture 2">
            <a:extLst>
              <a:ext uri="{FF2B5EF4-FFF2-40B4-BE49-F238E27FC236}">
                <a16:creationId xmlns:a16="http://schemas.microsoft.com/office/drawing/2014/main" id="{2D5B66C6-C035-4F5E-838B-6DDC243DB6AF}"/>
              </a:ext>
            </a:extLst>
          </p:cNvPr>
          <p:cNvPicPr>
            <a:picLocks noChangeAspect="1"/>
          </p:cNvPicPr>
          <p:nvPr userDrawn="1"/>
        </p:nvPicPr>
        <p:blipFill>
          <a:blip r:embed="rId2"/>
          <a:stretch>
            <a:fillRect/>
          </a:stretch>
        </p:blipFill>
        <p:spPr>
          <a:xfrm>
            <a:off x="0" y="0"/>
            <a:ext cx="16255999" cy="9144000"/>
          </a:xfrm>
          <a:prstGeom prst="rect">
            <a:avLst/>
          </a:prstGeom>
        </p:spPr>
      </p:pic>
      <p:sp>
        <p:nvSpPr>
          <p:cNvPr id="29" name="Google Shape;29;g85d11cf31a_2_2"/>
          <p:cNvSpPr txBox="1">
            <a:spLocks noGrp="1"/>
          </p:cNvSpPr>
          <p:nvPr>
            <p:ph type="body" idx="1"/>
          </p:nvPr>
        </p:nvSpPr>
        <p:spPr>
          <a:xfrm>
            <a:off x="241300" y="4111755"/>
            <a:ext cx="16014699" cy="914400"/>
          </a:xfrm>
          <a:prstGeom prst="rect">
            <a:avLst/>
          </a:prstGeom>
          <a:noFill/>
          <a:ln>
            <a:noFill/>
          </a:ln>
        </p:spPr>
        <p:txBody>
          <a:bodyPr spcFirstLastPara="1" wrap="square" lIns="91425" tIns="91425" rIns="91425" bIns="91425" anchor="t" anchorCtr="0">
            <a:noAutofit/>
          </a:bodyPr>
          <a:lstStyle>
            <a:lvl1pPr marL="50800" lvl="0" indent="0" algn="ctr" rtl="0">
              <a:lnSpc>
                <a:spcPct val="90000"/>
              </a:lnSpc>
              <a:spcBef>
                <a:spcPts val="1000"/>
              </a:spcBef>
              <a:spcAft>
                <a:spcPts val="0"/>
              </a:spcAft>
              <a:buSzPts val="2800"/>
              <a:buNone/>
              <a:defRPr b="1">
                <a:solidFill>
                  <a:srgbClr val="3F3F3F"/>
                </a:solidFill>
                <a:latin typeface="Open Sans" pitchFamily="2" charset="0"/>
                <a:ea typeface="Open Sans" pitchFamily="2" charset="0"/>
                <a:cs typeface="Open Sans" pitchFamily="2" charset="0"/>
                <a:sym typeface="Arial"/>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dirty="0"/>
          </a:p>
        </p:txBody>
      </p:sp>
    </p:spTree>
    <p:extLst>
      <p:ext uri="{BB962C8B-B14F-4D97-AF65-F5344CB8AC3E}">
        <p14:creationId xmlns:p14="http://schemas.microsoft.com/office/powerpoint/2010/main" val="27959106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earning Objectives" preserve="1" userDrawn="1">
  <p:cSld name="Learning Objectives">
    <p:spTree>
      <p:nvGrpSpPr>
        <p:cNvPr id="1" name="Shape 31"/>
        <p:cNvGrpSpPr/>
        <p:nvPr/>
      </p:nvGrpSpPr>
      <p:grpSpPr>
        <a:xfrm>
          <a:off x="0" y="0"/>
          <a:ext cx="0" cy="0"/>
          <a:chOff x="0" y="0"/>
          <a:chExt cx="0" cy="0"/>
        </a:xfrm>
      </p:grpSpPr>
      <p:pic>
        <p:nvPicPr>
          <p:cNvPr id="4" name="Picture 3" descr="Graphical user interface&#10;&#10;Description automatically generated with low confidence">
            <a:extLst>
              <a:ext uri="{FF2B5EF4-FFF2-40B4-BE49-F238E27FC236}">
                <a16:creationId xmlns:a16="http://schemas.microsoft.com/office/drawing/2014/main" id="{26D8E974-11C4-4B1B-B9EB-3B6CB1F506A9}"/>
              </a:ext>
            </a:extLst>
          </p:cNvPr>
          <p:cNvPicPr>
            <a:picLocks noChangeAspect="1"/>
          </p:cNvPicPr>
          <p:nvPr userDrawn="1"/>
        </p:nvPicPr>
        <p:blipFill>
          <a:blip r:embed="rId2"/>
          <a:stretch>
            <a:fillRect/>
          </a:stretch>
        </p:blipFill>
        <p:spPr>
          <a:xfrm>
            <a:off x="0" y="0"/>
            <a:ext cx="16255999" cy="9144000"/>
          </a:xfrm>
          <a:prstGeom prst="rect">
            <a:avLst/>
          </a:prstGeom>
        </p:spPr>
      </p:pic>
      <p:sp>
        <p:nvSpPr>
          <p:cNvPr id="34" name="Google Shape;34;p27"/>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Arial"/>
                <a:ea typeface="Arial"/>
                <a:cs typeface="Arial"/>
                <a:sym typeface="Arial"/>
              </a:rPr>
              <a:t>Learning Objectives</a:t>
            </a:r>
            <a:endParaRPr sz="1400" b="0" i="0" u="none" strike="noStrike" cap="none">
              <a:solidFill>
                <a:srgbClr val="000000"/>
              </a:solidFill>
              <a:latin typeface="Arial"/>
              <a:ea typeface="Arial"/>
              <a:cs typeface="Arial"/>
              <a:sym typeface="Arial"/>
            </a:endParaRPr>
          </a:p>
        </p:txBody>
      </p:sp>
      <p:sp>
        <p:nvSpPr>
          <p:cNvPr id="40" name="Google Shape;40;p27"/>
          <p:cNvSpPr/>
          <p:nvPr/>
        </p:nvSpPr>
        <p:spPr>
          <a:xfrm>
            <a:off x="890747" y="1865636"/>
            <a:ext cx="7887900" cy="553200"/>
          </a:xfrm>
          <a:prstGeom prst="rect">
            <a:avLst/>
          </a:prstGeom>
          <a:noFill/>
          <a:ln>
            <a:noFill/>
          </a:ln>
        </p:spPr>
        <p:txBody>
          <a:bodyPr spcFirstLastPara="1" wrap="square" lIns="91425" tIns="0" rIns="91425" bIns="0" anchor="t" anchorCtr="0">
            <a:no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dirty="0">
                <a:solidFill>
                  <a:srgbClr val="3F3F3F"/>
                </a:solidFill>
                <a:latin typeface="Open Sans" pitchFamily="2" charset="0"/>
                <a:ea typeface="Open Sans" pitchFamily="2" charset="0"/>
                <a:cs typeface="Open Sans" pitchFamily="2" charset="0"/>
                <a:sym typeface="Arial"/>
              </a:rPr>
              <a:t>By the end of this lesson, you will be able to:</a:t>
            </a:r>
            <a:endParaRPr sz="1400" b="0" i="0" u="none" strike="noStrike" cap="none" dirty="0">
              <a:solidFill>
                <a:srgbClr val="000000"/>
              </a:solidFill>
              <a:latin typeface="Open Sans" pitchFamily="2" charset="0"/>
              <a:ea typeface="Open Sans" pitchFamily="2" charset="0"/>
              <a:cs typeface="Open Sans" pitchFamily="2" charset="0"/>
              <a:sym typeface="Arial"/>
            </a:endParaRPr>
          </a:p>
        </p:txBody>
      </p:sp>
      <p:pic>
        <p:nvPicPr>
          <p:cNvPr id="11" name="Google Shape;310;gd7b312b9f0_0_17">
            <a:extLst>
              <a:ext uri="{FF2B5EF4-FFF2-40B4-BE49-F238E27FC236}">
                <a16:creationId xmlns:a16="http://schemas.microsoft.com/office/drawing/2014/main" id="{CE55E9A6-B310-49CD-80CC-A048BDD4B5C5}"/>
              </a:ext>
            </a:extLst>
          </p:cNvPr>
          <p:cNvPicPr preferRelativeResize="0"/>
          <p:nvPr userDrawn="1"/>
        </p:nvPicPr>
        <p:blipFill rotWithShape="1">
          <a:blip r:embed="rId3">
            <a:alphaModFix/>
          </a:blip>
          <a:srcRect t="6807" b="6798"/>
          <a:stretch/>
        </p:blipFill>
        <p:spPr>
          <a:xfrm>
            <a:off x="2269582" y="1319447"/>
            <a:ext cx="6907551" cy="91075"/>
          </a:xfrm>
          <a:prstGeom prst="rect">
            <a:avLst/>
          </a:prstGeom>
          <a:noFill/>
          <a:ln>
            <a:noFill/>
          </a:ln>
        </p:spPr>
      </p:pic>
    </p:spTree>
    <p:extLst>
      <p:ext uri="{BB962C8B-B14F-4D97-AF65-F5344CB8AC3E}">
        <p14:creationId xmlns:p14="http://schemas.microsoft.com/office/powerpoint/2010/main" val="23464488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Assisted Practice" preserve="1">
  <p:cSld name="Assisted Practice">
    <p:spTree>
      <p:nvGrpSpPr>
        <p:cNvPr id="1" name="Shape 44"/>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7147F1C5-D4BB-4A3E-AC87-19604E01024A}"/>
              </a:ext>
            </a:extLst>
          </p:cNvPr>
          <p:cNvPicPr>
            <a:picLocks noChangeAspect="1"/>
          </p:cNvPicPr>
          <p:nvPr userDrawn="1"/>
        </p:nvPicPr>
        <p:blipFill>
          <a:blip r:embed="rId2"/>
          <a:stretch>
            <a:fillRect/>
          </a:stretch>
        </p:blipFill>
        <p:spPr>
          <a:xfrm>
            <a:off x="0" y="0"/>
            <a:ext cx="16255999" cy="9144000"/>
          </a:xfrm>
          <a:prstGeom prst="rect">
            <a:avLst/>
          </a:prstGeom>
        </p:spPr>
      </p:pic>
      <p:sp>
        <p:nvSpPr>
          <p:cNvPr id="46" name="Google Shape;46;g878fb86f4c_0_19"/>
          <p:cNvSpPr/>
          <p:nvPr/>
        </p:nvSpPr>
        <p:spPr>
          <a:xfrm>
            <a:off x="596200" y="555452"/>
            <a:ext cx="12077700" cy="4308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262626"/>
                </a:solidFill>
                <a:latin typeface="Arial"/>
                <a:ea typeface="Arial"/>
                <a:cs typeface="Arial"/>
                <a:sym typeface="Arial"/>
              </a:rPr>
              <a:t>Assisted Practice</a:t>
            </a:r>
            <a:endParaRPr sz="1400" b="0" i="0" u="none" strike="noStrike" cap="none">
              <a:solidFill>
                <a:srgbClr val="262626"/>
              </a:solidFill>
              <a:latin typeface="Arial"/>
              <a:ea typeface="Arial"/>
              <a:cs typeface="Arial"/>
              <a:sym typeface="Arial"/>
            </a:endParaRPr>
          </a:p>
        </p:txBody>
      </p:sp>
      <p:sp>
        <p:nvSpPr>
          <p:cNvPr id="47" name="Google Shape;47;g878fb86f4c_0_19"/>
          <p:cNvSpPr txBox="1">
            <a:spLocks noGrp="1"/>
          </p:cNvSpPr>
          <p:nvPr>
            <p:ph type="title"/>
          </p:nvPr>
        </p:nvSpPr>
        <p:spPr>
          <a:xfrm>
            <a:off x="596200" y="1212374"/>
            <a:ext cx="14948700" cy="6651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3F3F3F"/>
              </a:buClr>
              <a:buSzPts val="2200"/>
              <a:buFont typeface="Arial"/>
              <a:buNone/>
              <a:defRPr sz="2200" b="1"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8" name="Google Shape;48;g878fb86f4c_0_19"/>
          <p:cNvSpPr/>
          <p:nvPr/>
        </p:nvSpPr>
        <p:spPr>
          <a:xfrm>
            <a:off x="700325" y="1995300"/>
            <a:ext cx="14948700" cy="5536500"/>
          </a:xfrm>
          <a:prstGeom prst="roundRect">
            <a:avLst>
              <a:gd name="adj" fmla="val 4058"/>
            </a:avLst>
          </a:prstGeom>
          <a:solidFill>
            <a:srgbClr val="C7C7C7">
              <a:alpha val="41180"/>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g878fb86f4c_0_19"/>
          <p:cNvSpPr txBox="1">
            <a:spLocks noGrp="1"/>
          </p:cNvSpPr>
          <p:nvPr>
            <p:ph type="body" idx="1"/>
          </p:nvPr>
        </p:nvSpPr>
        <p:spPr>
          <a:xfrm>
            <a:off x="752966" y="2363638"/>
            <a:ext cx="14515800" cy="5082600"/>
          </a:xfrm>
          <a:prstGeom prst="rect">
            <a:avLst/>
          </a:prstGeom>
          <a:noFill/>
          <a:ln>
            <a:noFill/>
          </a:ln>
        </p:spPr>
        <p:txBody>
          <a:bodyPr spcFirstLastPara="1" wrap="square" lIns="91425" tIns="0" rIns="91425" bIns="0" anchor="t" anchorCtr="0">
            <a:normAutofit/>
          </a:bodyPr>
          <a:lstStyle>
            <a:lvl1pPr marL="457200" lvl="0" indent="-406400" algn="l" rtl="0">
              <a:lnSpc>
                <a:spcPct val="90000"/>
              </a:lnSpc>
              <a:spcBef>
                <a:spcPts val="1000"/>
              </a:spcBef>
              <a:spcAft>
                <a:spcPts val="0"/>
              </a:spcAft>
              <a:buSzPts val="2800"/>
              <a:buChar char="•"/>
              <a:defRPr sz="2200">
                <a:solidFill>
                  <a:srgbClr val="3F3F3F"/>
                </a:solidFill>
                <a:latin typeface="Arial"/>
                <a:ea typeface="Arial"/>
                <a:cs typeface="Arial"/>
                <a:sym typeface="Arial"/>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6333676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Assisted Practice 1" preserve="1">
  <p:cSld name="Assisted Practice 1">
    <p:spTree>
      <p:nvGrpSpPr>
        <p:cNvPr id="1" name="Shape 50"/>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5EEA440E-73B1-4A03-B9C0-1FA418396F30}"/>
              </a:ext>
            </a:extLst>
          </p:cNvPr>
          <p:cNvPicPr>
            <a:picLocks noChangeAspect="1"/>
          </p:cNvPicPr>
          <p:nvPr userDrawn="1"/>
        </p:nvPicPr>
        <p:blipFill>
          <a:blip r:embed="rId2"/>
          <a:stretch>
            <a:fillRect/>
          </a:stretch>
        </p:blipFill>
        <p:spPr>
          <a:xfrm>
            <a:off x="0" y="0"/>
            <a:ext cx="16255999" cy="9144000"/>
          </a:xfrm>
          <a:prstGeom prst="rect">
            <a:avLst/>
          </a:prstGeom>
        </p:spPr>
      </p:pic>
      <p:sp>
        <p:nvSpPr>
          <p:cNvPr id="52" name="Google Shape;52;gd7b312b9f0_0_7"/>
          <p:cNvSpPr txBox="1">
            <a:spLocks noGrp="1"/>
          </p:cNvSpPr>
          <p:nvPr>
            <p:ph type="title"/>
          </p:nvPr>
        </p:nvSpPr>
        <p:spPr>
          <a:xfrm>
            <a:off x="596200" y="1212374"/>
            <a:ext cx="14948700" cy="6651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3F3F3F"/>
              </a:buClr>
              <a:buSzPts val="3200"/>
              <a:buFont typeface="Arial"/>
              <a:buNone/>
              <a:defRPr sz="2800" b="0"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3" name="Google Shape;53;gd7b312b9f0_0_7"/>
          <p:cNvSpPr/>
          <p:nvPr/>
        </p:nvSpPr>
        <p:spPr>
          <a:xfrm>
            <a:off x="700325" y="1995300"/>
            <a:ext cx="14948700" cy="5536500"/>
          </a:xfrm>
          <a:prstGeom prst="roundRect">
            <a:avLst>
              <a:gd name="adj" fmla="val 4058"/>
            </a:avLst>
          </a:prstGeom>
          <a:solidFill>
            <a:srgbClr val="C7C7C7">
              <a:alpha val="41180"/>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gd7b312b9f0_0_7"/>
          <p:cNvSpPr txBox="1">
            <a:spLocks noGrp="1"/>
          </p:cNvSpPr>
          <p:nvPr>
            <p:ph type="body" idx="1"/>
          </p:nvPr>
        </p:nvSpPr>
        <p:spPr>
          <a:xfrm>
            <a:off x="752966" y="2363638"/>
            <a:ext cx="14515800" cy="50826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Arial"/>
                <a:ea typeface="Arial"/>
                <a:cs typeface="Arial"/>
                <a:sym typeface="Arial"/>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55" name="Google Shape;55;gd7b312b9f0_0_7"/>
          <p:cNvSpPr txBox="1">
            <a:spLocks noGrp="1"/>
          </p:cNvSpPr>
          <p:nvPr>
            <p:ph type="title" idx="2"/>
          </p:nvPr>
        </p:nvSpPr>
        <p:spPr>
          <a:xfrm>
            <a:off x="596200" y="556766"/>
            <a:ext cx="14948700" cy="6651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3F3F3F"/>
              </a:buClr>
              <a:buSzPts val="3200"/>
              <a:buFont typeface="Arial"/>
              <a:buNone/>
              <a:defRPr sz="2400" b="1"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985875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20"/>
        <p:cNvGrpSpPr/>
        <p:nvPr/>
      </p:nvGrpSpPr>
      <p:grpSpPr>
        <a:xfrm>
          <a:off x="0" y="0"/>
          <a:ext cx="0" cy="0"/>
          <a:chOff x="0" y="0"/>
          <a:chExt cx="0" cy="0"/>
        </a:xfrm>
      </p:grpSpPr>
      <p:pic>
        <p:nvPicPr>
          <p:cNvPr id="21" name="Google Shape;21;p23" descr="A picture containing water,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2" name="Google Shape;22;p2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23" name="Google Shape;23;p23" descr="A close up of a logo&#10;&#10;Description automatically generated"/>
          <p:cNvPicPr preferRelativeResize="0"/>
          <p:nvPr/>
        </p:nvPicPr>
        <p:blipFill rotWithShape="1">
          <a:blip r:embed="rId4">
            <a:alphaModFix/>
          </a:blip>
          <a:srcRect l="12857" t="2540" r="67232" b="87460"/>
          <a:stretch/>
        </p:blipFill>
        <p:spPr>
          <a:xfrm>
            <a:off x="246744" y="232229"/>
            <a:ext cx="3236687" cy="914400"/>
          </a:xfrm>
          <a:prstGeom prst="rect">
            <a:avLst/>
          </a:prstGeom>
          <a:noFill/>
          <a:ln>
            <a:noFill/>
          </a:ln>
        </p:spPr>
      </p:pic>
      <p:sp>
        <p:nvSpPr>
          <p:cNvPr id="24" name="Google Shape;24;p23"/>
          <p:cNvSpPr txBox="1">
            <a:spLocks noGrp="1"/>
          </p:cNvSpPr>
          <p:nvPr>
            <p:ph type="body" idx="1"/>
          </p:nvPr>
        </p:nvSpPr>
        <p:spPr>
          <a:xfrm>
            <a:off x="3075048" y="4114800"/>
            <a:ext cx="6960049"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Font typeface="Arial"/>
              <a:buNone/>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Lesson-End Project" preserve="1">
  <p:cSld name="Lesson-End Project">
    <p:spTree>
      <p:nvGrpSpPr>
        <p:cNvPr id="1" name="Shape 56"/>
        <p:cNvGrpSpPr/>
        <p:nvPr/>
      </p:nvGrpSpPr>
      <p:grpSpPr>
        <a:xfrm>
          <a:off x="0" y="0"/>
          <a:ext cx="0" cy="0"/>
          <a:chOff x="0" y="0"/>
          <a:chExt cx="0" cy="0"/>
        </a:xfrm>
      </p:grpSpPr>
      <p:grpSp>
        <p:nvGrpSpPr>
          <p:cNvPr id="8" name="Group 7">
            <a:extLst>
              <a:ext uri="{FF2B5EF4-FFF2-40B4-BE49-F238E27FC236}">
                <a16:creationId xmlns:a16="http://schemas.microsoft.com/office/drawing/2014/main" id="{733E1017-9BB6-4C1A-8F98-F1E46FEDA42C}"/>
              </a:ext>
            </a:extLst>
          </p:cNvPr>
          <p:cNvGrpSpPr/>
          <p:nvPr userDrawn="1"/>
        </p:nvGrpSpPr>
        <p:grpSpPr>
          <a:xfrm>
            <a:off x="0" y="0"/>
            <a:ext cx="16256000" cy="9144003"/>
            <a:chOff x="0" y="0"/>
            <a:chExt cx="16256000" cy="9144003"/>
          </a:xfrm>
        </p:grpSpPr>
        <p:pic>
          <p:nvPicPr>
            <p:cNvPr id="9" name="Google Shape;50;gde4d4e1d21_1_3">
              <a:extLst>
                <a:ext uri="{FF2B5EF4-FFF2-40B4-BE49-F238E27FC236}">
                  <a16:creationId xmlns:a16="http://schemas.microsoft.com/office/drawing/2014/main" id="{ADA71754-230F-42A9-AAE8-3292F7864963}"/>
                </a:ext>
              </a:extLst>
            </p:cNvPr>
            <p:cNvPicPr preferRelativeResize="0"/>
            <p:nvPr/>
          </p:nvPicPr>
          <p:blipFill rotWithShape="1">
            <a:blip r:embed="rId2">
              <a:alphaModFix/>
            </a:blip>
            <a:srcRect/>
            <a:stretch/>
          </p:blipFill>
          <p:spPr>
            <a:xfrm>
              <a:off x="0" y="0"/>
              <a:ext cx="16256000" cy="9144003"/>
            </a:xfrm>
            <a:prstGeom prst="rect">
              <a:avLst/>
            </a:prstGeom>
            <a:noFill/>
            <a:ln>
              <a:noFill/>
            </a:ln>
          </p:spPr>
        </p:pic>
        <p:pic>
          <p:nvPicPr>
            <p:cNvPr id="10" name="Picture 9" descr="A picture containing text&#10;&#10;Description automatically generated">
              <a:extLst>
                <a:ext uri="{FF2B5EF4-FFF2-40B4-BE49-F238E27FC236}">
                  <a16:creationId xmlns:a16="http://schemas.microsoft.com/office/drawing/2014/main" id="{1C73E5A6-2D27-4EDD-B9BC-9E803736129A}"/>
                </a:ext>
              </a:extLst>
            </p:cNvPr>
            <p:cNvPicPr>
              <a:picLocks noChangeAspect="1"/>
            </p:cNvPicPr>
            <p:nvPr userDrawn="1"/>
          </p:nvPicPr>
          <p:blipFill rotWithShape="1">
            <a:blip r:embed="rId3"/>
            <a:srcRect l="75420"/>
            <a:stretch/>
          </p:blipFill>
          <p:spPr>
            <a:xfrm>
              <a:off x="12260179" y="0"/>
              <a:ext cx="3995820" cy="9144000"/>
            </a:xfrm>
            <a:prstGeom prst="rect">
              <a:avLst/>
            </a:prstGeom>
          </p:spPr>
        </p:pic>
      </p:grpSp>
      <p:sp>
        <p:nvSpPr>
          <p:cNvPr id="58" name="Google Shape;58;gde4d4e1d21_1_3"/>
          <p:cNvSpPr/>
          <p:nvPr/>
        </p:nvSpPr>
        <p:spPr>
          <a:xfrm>
            <a:off x="2089150" y="340753"/>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endParaRPr sz="1400" b="0" i="0" u="none" strike="noStrike" cap="none">
              <a:solidFill>
                <a:srgbClr val="262626"/>
              </a:solidFill>
              <a:latin typeface="Arial"/>
              <a:ea typeface="Arial"/>
              <a:cs typeface="Arial"/>
              <a:sym typeface="Arial"/>
            </a:endParaRPr>
          </a:p>
        </p:txBody>
      </p:sp>
      <p:sp>
        <p:nvSpPr>
          <p:cNvPr id="59" name="Google Shape;59;gde4d4e1d21_1_3"/>
          <p:cNvSpPr/>
          <p:nvPr/>
        </p:nvSpPr>
        <p:spPr>
          <a:xfrm rot="5400000">
            <a:off x="12490075" y="4514050"/>
            <a:ext cx="6974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dirty="0">
                <a:solidFill>
                  <a:srgbClr val="F9CB9C"/>
                </a:solidFill>
                <a:latin typeface="Oswald"/>
                <a:ea typeface="Oswald"/>
                <a:cs typeface="Oswald"/>
                <a:sym typeface="Oswald"/>
              </a:rPr>
              <a:t>COURSE-END PROJECT</a:t>
            </a:r>
            <a:endParaRPr lang="en-US" sz="1400" i="0" u="none" strike="noStrike" cap="none" dirty="0">
              <a:solidFill>
                <a:srgbClr val="F9CB9C"/>
              </a:solidFill>
              <a:latin typeface="Oswald"/>
              <a:ea typeface="Oswald"/>
              <a:cs typeface="Oswald"/>
              <a:sym typeface="Oswald"/>
            </a:endParaRPr>
          </a:p>
        </p:txBody>
      </p:sp>
      <p:sp>
        <p:nvSpPr>
          <p:cNvPr id="60" name="Google Shape;60;gde4d4e1d21_1_3"/>
          <p:cNvSpPr txBox="1">
            <a:spLocks noGrp="1"/>
          </p:cNvSpPr>
          <p:nvPr>
            <p:ph type="title"/>
          </p:nvPr>
        </p:nvSpPr>
        <p:spPr>
          <a:xfrm>
            <a:off x="4808500" y="438300"/>
            <a:ext cx="10736400" cy="6651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3F3F3F"/>
              </a:buClr>
              <a:buSzPts val="2200"/>
              <a:buFont typeface="Arial"/>
              <a:buNone/>
              <a:defRPr sz="2200" b="1"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1" name="Google Shape;61;gde4d4e1d21_1_3"/>
          <p:cNvSpPr/>
          <p:nvPr/>
        </p:nvSpPr>
        <p:spPr>
          <a:xfrm>
            <a:off x="4737250" y="1242100"/>
            <a:ext cx="10878900" cy="6974700"/>
          </a:xfrm>
          <a:prstGeom prst="roundRect">
            <a:avLst>
              <a:gd name="adj" fmla="val 4058"/>
            </a:avLst>
          </a:prstGeom>
          <a:solidFill>
            <a:srgbClr val="C7C7C7">
              <a:alpha val="41180"/>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gde4d4e1d21_1_3"/>
          <p:cNvSpPr txBox="1">
            <a:spLocks noGrp="1"/>
          </p:cNvSpPr>
          <p:nvPr>
            <p:ph type="body" idx="1"/>
          </p:nvPr>
        </p:nvSpPr>
        <p:spPr>
          <a:xfrm>
            <a:off x="4808500" y="1689752"/>
            <a:ext cx="10563900" cy="58818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Arial"/>
                <a:ea typeface="Arial"/>
                <a:cs typeface="Arial"/>
                <a:sym typeface="Arial"/>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1658562274"/>
      </p:ext>
    </p:extLst>
  </p:cSld>
  <p:clrMapOvr>
    <a:masterClrMapping/>
  </p:clrMapOvr>
  <p:extLst>
    <p:ext uri="{DCECCB84-F9BA-43D5-87BE-67443E8EF086}">
      <p15:sldGuideLst xmlns:p15="http://schemas.microsoft.com/office/powerpoint/2012/main">
        <p15:guide id="1" pos="576">
          <p15:clr>
            <a:srgbClr val="FA7B17"/>
          </p15:clr>
        </p15:guide>
        <p15:guide id="2" pos="864">
          <p15:clr>
            <a:srgbClr val="FA7B17"/>
          </p15:clr>
        </p15:guide>
        <p15:guide id="3" pos="9792">
          <p15:clr>
            <a:srgbClr val="FA7B17"/>
          </p15:clr>
        </p15:guide>
        <p15:guide id="4" pos="9504">
          <p15:clr>
            <a:srgbClr val="FA7B17"/>
          </p15:clr>
        </p15:guide>
        <p15:guide id="5" orient="horz" pos="576">
          <p15:clr>
            <a:srgbClr val="FA7B17"/>
          </p15:clr>
        </p15:guide>
        <p15:guide id="6" orient="horz" pos="860">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Recap" preserve="1">
  <p:cSld name="Recap">
    <p:spTree>
      <p:nvGrpSpPr>
        <p:cNvPr id="1" name="Shape 63"/>
        <p:cNvGrpSpPr/>
        <p:nvPr/>
      </p:nvGrpSpPr>
      <p:grpSpPr>
        <a:xfrm>
          <a:off x="0" y="0"/>
          <a:ext cx="0" cy="0"/>
          <a:chOff x="0" y="0"/>
          <a:chExt cx="0" cy="0"/>
        </a:xfrm>
      </p:grpSpPr>
      <p:grpSp>
        <p:nvGrpSpPr>
          <p:cNvPr id="7" name="Group 6">
            <a:extLst>
              <a:ext uri="{FF2B5EF4-FFF2-40B4-BE49-F238E27FC236}">
                <a16:creationId xmlns:a16="http://schemas.microsoft.com/office/drawing/2014/main" id="{E30D7587-6275-4182-9CEB-2219DA0B2785}"/>
              </a:ext>
            </a:extLst>
          </p:cNvPr>
          <p:cNvGrpSpPr/>
          <p:nvPr userDrawn="1"/>
        </p:nvGrpSpPr>
        <p:grpSpPr>
          <a:xfrm>
            <a:off x="0" y="0"/>
            <a:ext cx="16255999" cy="9144000"/>
            <a:chOff x="0" y="0"/>
            <a:chExt cx="16255999" cy="9144000"/>
          </a:xfrm>
        </p:grpSpPr>
        <p:pic>
          <p:nvPicPr>
            <p:cNvPr id="6" name="Picture 5" descr="A picture containing text&#10;&#10;Description automatically generated">
              <a:extLst>
                <a:ext uri="{FF2B5EF4-FFF2-40B4-BE49-F238E27FC236}">
                  <a16:creationId xmlns:a16="http://schemas.microsoft.com/office/drawing/2014/main" id="{DA55E397-05F3-4072-BD4A-C578AF3CD952}"/>
                </a:ext>
              </a:extLst>
            </p:cNvPr>
            <p:cNvPicPr>
              <a:picLocks noChangeAspect="1"/>
            </p:cNvPicPr>
            <p:nvPr userDrawn="1"/>
          </p:nvPicPr>
          <p:blipFill>
            <a:blip r:embed="rId2"/>
            <a:stretch>
              <a:fillRect/>
            </a:stretch>
          </p:blipFill>
          <p:spPr>
            <a:xfrm>
              <a:off x="0" y="0"/>
              <a:ext cx="16255999" cy="9144000"/>
            </a:xfrm>
            <a:prstGeom prst="rect">
              <a:avLst/>
            </a:prstGeom>
          </p:spPr>
        </p:pic>
        <p:pic>
          <p:nvPicPr>
            <p:cNvPr id="64" name="Google Shape;64;p25"/>
            <p:cNvPicPr preferRelativeResize="0"/>
            <p:nvPr/>
          </p:nvPicPr>
          <p:blipFill rotWithShape="1">
            <a:blip r:embed="rId3">
              <a:alphaModFix/>
            </a:blip>
            <a:srcRect r="24063"/>
            <a:stretch/>
          </p:blipFill>
          <p:spPr>
            <a:xfrm>
              <a:off x="0" y="0"/>
              <a:ext cx="12344400" cy="9144000"/>
            </a:xfrm>
            <a:prstGeom prst="rect">
              <a:avLst/>
            </a:prstGeom>
            <a:noFill/>
            <a:ln>
              <a:noFill/>
            </a:ln>
          </p:spPr>
        </p:pic>
      </p:grpSp>
      <p:pic>
        <p:nvPicPr>
          <p:cNvPr id="65" name="Google Shape;65;p25"/>
          <p:cNvPicPr preferRelativeResize="0"/>
          <p:nvPr userDrawn="1"/>
        </p:nvPicPr>
        <p:blipFill rotWithShape="1">
          <a:blip r:embed="rId4">
            <a:alphaModFix/>
          </a:blip>
          <a:srcRect l="64170" t="13848" b="23995"/>
          <a:stretch/>
        </p:blipFill>
        <p:spPr>
          <a:xfrm>
            <a:off x="9817768" y="1831727"/>
            <a:ext cx="5824624" cy="5683680"/>
          </a:xfrm>
          <a:prstGeom prst="rect">
            <a:avLst/>
          </a:prstGeom>
          <a:noFill/>
          <a:ln>
            <a:noFill/>
          </a:ln>
        </p:spPr>
      </p:pic>
      <p:sp>
        <p:nvSpPr>
          <p:cNvPr id="66" name="Google Shape;66;p25"/>
          <p:cNvSpPr txBox="1">
            <a:spLocks noGrp="1"/>
          </p:cNvSpPr>
          <p:nvPr userDrawn="1">
            <p:ph type="body" idx="1"/>
          </p:nvPr>
        </p:nvSpPr>
        <p:spPr>
          <a:xfrm>
            <a:off x="1632860" y="1987907"/>
            <a:ext cx="9405300" cy="5527500"/>
          </a:xfrm>
          <a:prstGeom prst="rect">
            <a:avLst/>
          </a:prstGeom>
          <a:noFill/>
          <a:ln>
            <a:noFill/>
          </a:ln>
        </p:spPr>
        <p:txBody>
          <a:bodyPr spcFirstLastPara="1" wrap="square" lIns="91425" tIns="0" rIns="91425" bIns="0" anchor="t" anchorCtr="0">
            <a:normAutofit/>
          </a:bodyPr>
          <a:lstStyle>
            <a:lvl1pPr marL="457200" lvl="0" indent="-228600" algn="l" rtl="0">
              <a:lnSpc>
                <a:spcPct val="90000"/>
              </a:lnSpc>
              <a:spcBef>
                <a:spcPts val="1000"/>
              </a:spcBef>
              <a:spcAft>
                <a:spcPts val="0"/>
              </a:spcAft>
              <a:buSzPts val="2800"/>
              <a:buNone/>
              <a:defRPr sz="2200">
                <a:solidFill>
                  <a:srgbClr val="3F3F3F"/>
                </a:solidFill>
                <a:latin typeface="Arial"/>
                <a:ea typeface="Arial"/>
                <a:cs typeface="Arial"/>
                <a:sym typeface="Arial"/>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dirty="0"/>
          </a:p>
        </p:txBody>
      </p:sp>
      <p:sp>
        <p:nvSpPr>
          <p:cNvPr id="67" name="Google Shape;67;p25"/>
          <p:cNvSpPr/>
          <p:nvPr userDrawn="1"/>
        </p:nvSpPr>
        <p:spPr>
          <a:xfrm rot="-2701516">
            <a:off x="-46638" y="613218"/>
            <a:ext cx="2404941" cy="431052"/>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Arial"/>
                <a:ea typeface="Arial"/>
                <a:cs typeface="Arial"/>
                <a:sym typeface="Arial"/>
              </a:rPr>
              <a:t>Recap</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1586250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Knowledge Check " preserve="1">
  <p:cSld name="Knowledge Check ">
    <p:spTree>
      <p:nvGrpSpPr>
        <p:cNvPr id="1" name="Shape 68"/>
        <p:cNvGrpSpPr/>
        <p:nvPr/>
      </p:nvGrpSpPr>
      <p:grpSpPr>
        <a:xfrm>
          <a:off x="0" y="0"/>
          <a:ext cx="0" cy="0"/>
          <a:chOff x="0" y="0"/>
          <a:chExt cx="0" cy="0"/>
        </a:xfrm>
      </p:grpSpPr>
      <p:pic>
        <p:nvPicPr>
          <p:cNvPr id="69" name="Google Shape;69;p30"/>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 name="Picture 2" descr="A picture containing text&#10;&#10;Description automatically generated">
            <a:extLst>
              <a:ext uri="{FF2B5EF4-FFF2-40B4-BE49-F238E27FC236}">
                <a16:creationId xmlns:a16="http://schemas.microsoft.com/office/drawing/2014/main" id="{4E927CB7-B5EE-4827-B566-6295A0F2EAC1}"/>
              </a:ext>
            </a:extLst>
          </p:cNvPr>
          <p:cNvPicPr>
            <a:picLocks noChangeAspect="1"/>
          </p:cNvPicPr>
          <p:nvPr userDrawn="1"/>
        </p:nvPicPr>
        <p:blipFill rotWithShape="1">
          <a:blip r:embed="rId3"/>
          <a:srcRect l="73791"/>
          <a:stretch/>
        </p:blipFill>
        <p:spPr>
          <a:xfrm>
            <a:off x="11995484" y="0"/>
            <a:ext cx="4260515" cy="9144000"/>
          </a:xfrm>
          <a:prstGeom prst="rect">
            <a:avLst/>
          </a:prstGeom>
        </p:spPr>
      </p:pic>
      <p:sp>
        <p:nvSpPr>
          <p:cNvPr id="70" name="Google Shape;70;p30"/>
          <p:cNvSpPr/>
          <p:nvPr/>
        </p:nvSpPr>
        <p:spPr>
          <a:xfrm>
            <a:off x="8128000" y="4310390"/>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3F3F3F"/>
                </a:solidFill>
                <a:latin typeface="Arial"/>
                <a:ea typeface="Arial"/>
                <a:cs typeface="Arial"/>
                <a:sym typeface="Arial"/>
              </a:rPr>
              <a:t>Knowledge Check</a:t>
            </a:r>
            <a:endParaRPr sz="1400" b="0" i="0" u="none" strike="noStrike" cap="none">
              <a:solidFill>
                <a:srgbClr val="3F3F3F"/>
              </a:solidFill>
              <a:latin typeface="Arial"/>
              <a:ea typeface="Arial"/>
              <a:cs typeface="Arial"/>
              <a:sym typeface="Arial"/>
            </a:endParaRPr>
          </a:p>
        </p:txBody>
      </p:sp>
    </p:spTree>
    <p:extLst>
      <p:ext uri="{BB962C8B-B14F-4D97-AF65-F5344CB8AC3E}">
        <p14:creationId xmlns:p14="http://schemas.microsoft.com/office/powerpoint/2010/main" val="8151269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_quiz content_n" preserve="1" userDrawn="1">
  <p:cSld name="1_quiz content_n">
    <p:spTree>
      <p:nvGrpSpPr>
        <p:cNvPr id="1" name="Shape 71"/>
        <p:cNvGrpSpPr/>
        <p:nvPr/>
      </p:nvGrpSpPr>
      <p:grpSpPr>
        <a:xfrm>
          <a:off x="0" y="0"/>
          <a:ext cx="0" cy="0"/>
          <a:chOff x="0" y="0"/>
          <a:chExt cx="0" cy="0"/>
        </a:xfrm>
      </p:grpSpPr>
      <p:pic>
        <p:nvPicPr>
          <p:cNvPr id="72" name="Google Shape;72;p14"/>
          <p:cNvPicPr preferRelativeResize="0"/>
          <p:nvPr/>
        </p:nvPicPr>
        <p:blipFill rotWithShape="1">
          <a:blip r:embed="rId2">
            <a:alphaModFix/>
          </a:blip>
          <a:srcRect/>
          <a:stretch/>
        </p:blipFill>
        <p:spPr>
          <a:xfrm>
            <a:off x="0" y="-2167"/>
            <a:ext cx="16256000" cy="9144000"/>
          </a:xfrm>
          <a:prstGeom prst="rect">
            <a:avLst/>
          </a:prstGeom>
          <a:noFill/>
          <a:ln>
            <a:noFill/>
          </a:ln>
        </p:spPr>
      </p:pic>
      <p:sp>
        <p:nvSpPr>
          <p:cNvPr id="27" name="Google Shape;81;p31">
            <a:extLst>
              <a:ext uri="{FF2B5EF4-FFF2-40B4-BE49-F238E27FC236}">
                <a16:creationId xmlns:a16="http://schemas.microsoft.com/office/drawing/2014/main" id="{C306D90E-7986-49C2-BA3D-9BDA3D92987E}"/>
              </a:ext>
            </a:extLst>
          </p:cNvPr>
          <p:cNvSpPr txBox="1"/>
          <p:nvPr userDrawn="1"/>
        </p:nvSpPr>
        <p:spPr>
          <a:xfrm>
            <a:off x="1242299" y="960299"/>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dirty="0">
                <a:solidFill>
                  <a:srgbClr val="FFFFFF"/>
                </a:solidFill>
                <a:latin typeface="Open Sans"/>
                <a:ea typeface="Open Sans"/>
                <a:cs typeface="Open Sans"/>
                <a:sym typeface="Open Sans"/>
              </a:rPr>
              <a:t>Knowledge Check</a:t>
            </a:r>
            <a:endParaRPr sz="2000" b="1" i="0" u="none" strike="noStrike" cap="none" dirty="0">
              <a:solidFill>
                <a:srgbClr val="FFFFFF"/>
              </a:solidFill>
              <a:latin typeface="Open Sans"/>
              <a:ea typeface="Open Sans"/>
              <a:cs typeface="Open Sans"/>
              <a:sym typeface="Open Sans"/>
            </a:endParaRPr>
          </a:p>
        </p:txBody>
      </p:sp>
      <p:sp>
        <p:nvSpPr>
          <p:cNvPr id="28" name="Google Shape;82;p31">
            <a:extLst>
              <a:ext uri="{FF2B5EF4-FFF2-40B4-BE49-F238E27FC236}">
                <a16:creationId xmlns:a16="http://schemas.microsoft.com/office/drawing/2014/main" id="{465DC6F6-47CB-454A-B489-69300951108E}"/>
              </a:ext>
            </a:extLst>
          </p:cNvPr>
          <p:cNvSpPr txBox="1">
            <a:spLocks noGrp="1"/>
          </p:cNvSpPr>
          <p:nvPr>
            <p:ph type="body" idx="1"/>
          </p:nvPr>
        </p:nvSpPr>
        <p:spPr>
          <a:xfrm>
            <a:off x="1424354" y="1557947"/>
            <a:ext cx="1571348" cy="67418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dirty="0"/>
          </a:p>
        </p:txBody>
      </p:sp>
      <p:sp>
        <p:nvSpPr>
          <p:cNvPr id="29" name="Google Shape;83;p31">
            <a:extLst>
              <a:ext uri="{FF2B5EF4-FFF2-40B4-BE49-F238E27FC236}">
                <a16:creationId xmlns:a16="http://schemas.microsoft.com/office/drawing/2014/main" id="{6DE8FC7B-0428-41E6-9000-04C7E32ED589}"/>
              </a:ext>
            </a:extLst>
          </p:cNvPr>
          <p:cNvSpPr txBox="1">
            <a:spLocks noGrp="1"/>
          </p:cNvSpPr>
          <p:nvPr>
            <p:ph type="body" idx="2"/>
          </p:nvPr>
        </p:nvSpPr>
        <p:spPr>
          <a:xfrm>
            <a:off x="3240632" y="845464"/>
            <a:ext cx="11773070"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dirty="0"/>
          </a:p>
        </p:txBody>
      </p:sp>
      <p:sp>
        <p:nvSpPr>
          <p:cNvPr id="30" name="Google Shape;84;p31">
            <a:extLst>
              <a:ext uri="{FF2B5EF4-FFF2-40B4-BE49-F238E27FC236}">
                <a16:creationId xmlns:a16="http://schemas.microsoft.com/office/drawing/2014/main" id="{C2100FA0-62BF-4C84-B069-13074771EFEE}"/>
              </a:ext>
            </a:extLst>
          </p:cNvPr>
          <p:cNvSpPr txBox="1"/>
          <p:nvPr userDrawn="1"/>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1" name="Google Shape;85;p31">
            <a:extLst>
              <a:ext uri="{FF2B5EF4-FFF2-40B4-BE49-F238E27FC236}">
                <a16:creationId xmlns:a16="http://schemas.microsoft.com/office/drawing/2014/main" id="{6E2CE0E2-FD7A-4E8D-9561-1D3DE47492C1}"/>
              </a:ext>
            </a:extLst>
          </p:cNvPr>
          <p:cNvSpPr txBox="1"/>
          <p:nvPr userDrawn="1"/>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2" name="Google Shape;86;p31">
            <a:extLst>
              <a:ext uri="{FF2B5EF4-FFF2-40B4-BE49-F238E27FC236}">
                <a16:creationId xmlns:a16="http://schemas.microsoft.com/office/drawing/2014/main" id="{8F45DB57-33C5-4124-835E-9DD7B678B05B}"/>
              </a:ext>
            </a:extLst>
          </p:cNvPr>
          <p:cNvSpPr txBox="1"/>
          <p:nvPr userDrawn="1"/>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33" name="Google Shape;87;p31">
            <a:extLst>
              <a:ext uri="{FF2B5EF4-FFF2-40B4-BE49-F238E27FC236}">
                <a16:creationId xmlns:a16="http://schemas.microsoft.com/office/drawing/2014/main" id="{9E30ACCB-BA03-45FA-BEA2-DB17D0DB10E2}"/>
              </a:ext>
            </a:extLst>
          </p:cNvPr>
          <p:cNvSpPr txBox="1"/>
          <p:nvPr userDrawn="1"/>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34" name="Google Shape;88;p31">
            <a:extLst>
              <a:ext uri="{FF2B5EF4-FFF2-40B4-BE49-F238E27FC236}">
                <a16:creationId xmlns:a16="http://schemas.microsoft.com/office/drawing/2014/main" id="{04E4691D-4245-4AF1-8FDB-03B26FA05877}"/>
              </a:ext>
            </a:extLst>
          </p:cNvPr>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5" name="Google Shape;89;p31">
            <a:extLst>
              <a:ext uri="{FF2B5EF4-FFF2-40B4-BE49-F238E27FC236}">
                <a16:creationId xmlns:a16="http://schemas.microsoft.com/office/drawing/2014/main" id="{35C82093-B506-456C-885D-154B2FA47515}"/>
              </a:ext>
            </a:extLst>
          </p:cNvPr>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6" name="Google Shape;90;p31">
            <a:extLst>
              <a:ext uri="{FF2B5EF4-FFF2-40B4-BE49-F238E27FC236}">
                <a16:creationId xmlns:a16="http://schemas.microsoft.com/office/drawing/2014/main" id="{A1CAE268-AC6A-467F-9064-BEED2E49F5FA}"/>
              </a:ext>
            </a:extLst>
          </p:cNvPr>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dirty="0"/>
          </a:p>
        </p:txBody>
      </p:sp>
      <p:sp>
        <p:nvSpPr>
          <p:cNvPr id="37" name="Google Shape;91;p31">
            <a:extLst>
              <a:ext uri="{FF2B5EF4-FFF2-40B4-BE49-F238E27FC236}">
                <a16:creationId xmlns:a16="http://schemas.microsoft.com/office/drawing/2014/main" id="{A589A24C-B547-4737-B0D3-ABCC72E762DD}"/>
              </a:ext>
            </a:extLst>
          </p:cNvPr>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dirty="0"/>
          </a:p>
        </p:txBody>
      </p:sp>
    </p:spTree>
    <p:extLst>
      <p:ext uri="{BB962C8B-B14F-4D97-AF65-F5344CB8AC3E}">
        <p14:creationId xmlns:p14="http://schemas.microsoft.com/office/powerpoint/2010/main" val="3760871626"/>
      </p:ext>
    </p:extLst>
  </p:cSld>
  <p:clrMapOvr>
    <a:masterClrMapping/>
  </p:clrMapOvr>
  <p:extLst>
    <p:ext uri="{DCECCB84-F9BA-43D5-87BE-67443E8EF086}">
      <p15:sldGuideLst xmlns:p15="http://schemas.microsoft.com/office/powerpoint/2012/main">
        <p15:guide id="1" orient="horz" pos="1678">
          <p15:clr>
            <a:srgbClr val="FBAE40"/>
          </p15:clr>
        </p15:guide>
        <p15:guide id="2" pos="512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quiz ans_n" preserve="1" userDrawn="1">
  <p:cSld name="1_quiz ans_n">
    <p:spTree>
      <p:nvGrpSpPr>
        <p:cNvPr id="1" name="Shape 84"/>
        <p:cNvGrpSpPr/>
        <p:nvPr/>
      </p:nvGrpSpPr>
      <p:grpSpPr>
        <a:xfrm>
          <a:off x="0" y="0"/>
          <a:ext cx="0" cy="0"/>
          <a:chOff x="0" y="0"/>
          <a:chExt cx="0" cy="0"/>
        </a:xfrm>
      </p:grpSpPr>
      <p:pic>
        <p:nvPicPr>
          <p:cNvPr id="85" name="Google Shape;85;p15"/>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86" name="Google Shape;86;p15"/>
          <p:cNvSpPr txBox="1"/>
          <p:nvPr/>
        </p:nvSpPr>
        <p:spPr>
          <a:xfrm>
            <a:off x="1073502" y="7205554"/>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3F3F3F"/>
                </a:solidFill>
                <a:latin typeface="Arial"/>
                <a:ea typeface="Arial"/>
                <a:cs typeface="Arial"/>
                <a:sym typeface="Arial"/>
              </a:rPr>
              <a:t>The correct </a:t>
            </a:r>
            <a:r>
              <a:rPr lang="en-US" sz="2000" b="0" i="0" u="none" strike="noStrike" cap="none" dirty="0">
                <a:solidFill>
                  <a:srgbClr val="3F3F3F"/>
                </a:solidFill>
                <a:latin typeface="Open Sans" pitchFamily="2" charset="0"/>
                <a:ea typeface="Open Sans" pitchFamily="2" charset="0"/>
                <a:cs typeface="Open Sans" pitchFamily="2" charset="0"/>
                <a:sym typeface="Arial"/>
              </a:rPr>
              <a:t>answer</a:t>
            </a:r>
            <a:r>
              <a:rPr lang="en-US" sz="2000" b="0" i="0" u="none" strike="noStrike" cap="none" dirty="0">
                <a:solidFill>
                  <a:srgbClr val="3F3F3F"/>
                </a:solidFill>
                <a:latin typeface="Arial"/>
                <a:ea typeface="Arial"/>
                <a:cs typeface="Arial"/>
                <a:sym typeface="Arial"/>
              </a:rPr>
              <a:t> is</a:t>
            </a:r>
            <a:endParaRPr sz="1400" b="0" i="0" u="none" strike="noStrike" cap="none" dirty="0">
              <a:solidFill>
                <a:srgbClr val="000000"/>
              </a:solidFill>
              <a:latin typeface="Arial"/>
              <a:ea typeface="Arial"/>
              <a:cs typeface="Arial"/>
              <a:sym typeface="Arial"/>
            </a:endParaRPr>
          </a:p>
        </p:txBody>
      </p:sp>
      <p:sp>
        <p:nvSpPr>
          <p:cNvPr id="87" name="Google Shape;87;p15"/>
          <p:cNvSpPr txBox="1">
            <a:spLocks noGrp="1"/>
          </p:cNvSpPr>
          <p:nvPr>
            <p:ph type="body" idx="1"/>
          </p:nvPr>
        </p:nvSpPr>
        <p:spPr>
          <a:xfrm>
            <a:off x="1061600" y="7620607"/>
            <a:ext cx="15194400" cy="998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SzPts val="2800"/>
              <a:buNone/>
              <a:defRPr sz="2000" b="1">
                <a:solidFill>
                  <a:srgbClr val="3F3F3F"/>
                </a:solidFill>
                <a:latin typeface="Open Sans" pitchFamily="2" charset="0"/>
                <a:ea typeface="Open Sans" pitchFamily="2" charset="0"/>
                <a:cs typeface="Open Sans" pitchFamily="2" charset="0"/>
                <a:sym typeface="Arial"/>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dirty="0"/>
          </a:p>
        </p:txBody>
      </p:sp>
      <p:sp>
        <p:nvSpPr>
          <p:cNvPr id="88" name="Google Shape;88;p15"/>
          <p:cNvSpPr txBox="1">
            <a:spLocks noGrp="1"/>
          </p:cNvSpPr>
          <p:nvPr>
            <p:ph type="body" idx="2"/>
          </p:nvPr>
        </p:nvSpPr>
        <p:spPr>
          <a:xfrm>
            <a:off x="3523595" y="7190611"/>
            <a:ext cx="9022200" cy="400200"/>
          </a:xfrm>
          <a:prstGeom prst="rect">
            <a:avLst/>
          </a:prstGeom>
          <a:noFill/>
          <a:ln>
            <a:noFill/>
          </a:ln>
        </p:spPr>
        <p:txBody>
          <a:bodyPr spcFirstLastPara="1" wrap="square" lIns="91425" tIns="0" rIns="91425" bIns="0" anchor="b" anchorCtr="0">
            <a:noAutofit/>
          </a:bodyPr>
          <a:lstStyle>
            <a:lvl1pPr marL="457200" lvl="0" indent="-228600" algn="l" rtl="0">
              <a:lnSpc>
                <a:spcPct val="90000"/>
              </a:lnSpc>
              <a:spcBef>
                <a:spcPts val="1000"/>
              </a:spcBef>
              <a:spcAft>
                <a:spcPts val="0"/>
              </a:spcAft>
              <a:buSzPts val="2800"/>
              <a:buFont typeface="Arial"/>
              <a:buNone/>
              <a:defRPr sz="2200" b="1">
                <a:solidFill>
                  <a:srgbClr val="ED6B14"/>
                </a:solidFill>
                <a:latin typeface="Open Sans" pitchFamily="2" charset="0"/>
                <a:ea typeface="Open Sans" pitchFamily="2" charset="0"/>
                <a:cs typeface="Open Sans" pitchFamily="2" charset="0"/>
                <a:sym typeface="Arial"/>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dirty="0"/>
          </a:p>
        </p:txBody>
      </p:sp>
      <p:sp>
        <p:nvSpPr>
          <p:cNvPr id="89" name="Google Shape;89;p15"/>
          <p:cNvSpPr txBox="1"/>
          <p:nvPr/>
        </p:nvSpPr>
        <p:spPr>
          <a:xfrm>
            <a:off x="1280469"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dirty="0">
                <a:solidFill>
                  <a:srgbClr val="FFFFFF"/>
                </a:solidFill>
                <a:latin typeface="Arial"/>
                <a:ea typeface="Arial"/>
                <a:cs typeface="Arial"/>
                <a:sym typeface="Arial"/>
              </a:rPr>
              <a:t>Knowledge Check</a:t>
            </a:r>
            <a:endParaRPr sz="2000" b="1" i="0" u="none" strike="noStrike" cap="none" dirty="0">
              <a:solidFill>
                <a:srgbClr val="FFFFFF"/>
              </a:solidFill>
              <a:latin typeface="Arial"/>
              <a:ea typeface="Arial"/>
              <a:cs typeface="Arial"/>
              <a:sym typeface="Arial"/>
            </a:endParaRPr>
          </a:p>
        </p:txBody>
      </p:sp>
      <p:sp>
        <p:nvSpPr>
          <p:cNvPr id="92" name="Google Shape;92;p15"/>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Arial"/>
                <a:ea typeface="Arial"/>
                <a:cs typeface="Arial"/>
                <a:sym typeface="Arial"/>
              </a:rPr>
              <a:t>A.</a:t>
            </a:r>
            <a:endParaRPr sz="2000" b="0" i="0" u="none" strike="noStrike" cap="none">
              <a:solidFill>
                <a:srgbClr val="000000"/>
              </a:solidFill>
              <a:latin typeface="Arial"/>
              <a:ea typeface="Arial"/>
              <a:cs typeface="Arial"/>
              <a:sym typeface="Arial"/>
            </a:endParaRPr>
          </a:p>
        </p:txBody>
      </p:sp>
      <p:sp>
        <p:nvSpPr>
          <p:cNvPr id="93" name="Google Shape;93;p15"/>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Arial"/>
                <a:ea typeface="Arial"/>
                <a:cs typeface="Arial"/>
                <a:sym typeface="Arial"/>
              </a:rPr>
              <a:t>B.</a:t>
            </a:r>
            <a:endParaRPr sz="2000" b="0" i="0" u="none" strike="noStrike" cap="none">
              <a:solidFill>
                <a:srgbClr val="000000"/>
              </a:solidFill>
              <a:latin typeface="Arial"/>
              <a:ea typeface="Arial"/>
              <a:cs typeface="Arial"/>
              <a:sym typeface="Arial"/>
            </a:endParaRPr>
          </a:p>
        </p:txBody>
      </p:sp>
      <p:sp>
        <p:nvSpPr>
          <p:cNvPr id="94" name="Google Shape;94;p15"/>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Arial"/>
                <a:ea typeface="Arial"/>
                <a:cs typeface="Arial"/>
                <a:sym typeface="Arial"/>
              </a:rPr>
              <a:t>C.</a:t>
            </a:r>
            <a:endParaRPr sz="2000" b="0" i="0" u="none" strike="noStrike" cap="none">
              <a:solidFill>
                <a:srgbClr val="000000"/>
              </a:solidFill>
              <a:latin typeface="Arial"/>
              <a:ea typeface="Arial"/>
              <a:cs typeface="Arial"/>
              <a:sym typeface="Arial"/>
            </a:endParaRPr>
          </a:p>
        </p:txBody>
      </p:sp>
      <p:sp>
        <p:nvSpPr>
          <p:cNvPr id="95" name="Google Shape;95;p15"/>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Arial"/>
                <a:ea typeface="Arial"/>
                <a:cs typeface="Arial"/>
                <a:sym typeface="Arial"/>
              </a:rPr>
              <a:t>D.</a:t>
            </a:r>
            <a:endParaRPr sz="2000" b="0" i="0" u="none" strike="noStrike" cap="none">
              <a:solidFill>
                <a:srgbClr val="000000"/>
              </a:solidFill>
              <a:latin typeface="Arial"/>
              <a:ea typeface="Arial"/>
              <a:cs typeface="Arial"/>
              <a:sym typeface="Arial"/>
            </a:endParaRPr>
          </a:p>
        </p:txBody>
      </p:sp>
      <p:sp>
        <p:nvSpPr>
          <p:cNvPr id="17" name="Google Shape;74;p14">
            <a:extLst>
              <a:ext uri="{FF2B5EF4-FFF2-40B4-BE49-F238E27FC236}">
                <a16:creationId xmlns:a16="http://schemas.microsoft.com/office/drawing/2014/main" id="{460133FD-1F5B-458F-AA32-E680377AE5DE}"/>
              </a:ext>
            </a:extLst>
          </p:cNvPr>
          <p:cNvSpPr txBox="1">
            <a:spLocks noGrp="1"/>
          </p:cNvSpPr>
          <p:nvPr>
            <p:ph type="body" idx="10"/>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1000"/>
              </a:spcBef>
              <a:spcAft>
                <a:spcPts val="0"/>
              </a:spcAft>
              <a:buSzPts val="2800"/>
              <a:buNone/>
              <a:defRPr sz="2200" b="1">
                <a:solidFill>
                  <a:srgbClr val="3F3F3F"/>
                </a:solidFill>
                <a:latin typeface="Open Sans" pitchFamily="2" charset="0"/>
                <a:ea typeface="Open Sans" pitchFamily="2" charset="0"/>
                <a:cs typeface="Open Sans" pitchFamily="2" charset="0"/>
                <a:sym typeface="Arial"/>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dirty="0"/>
          </a:p>
        </p:txBody>
      </p:sp>
      <p:sp>
        <p:nvSpPr>
          <p:cNvPr id="18" name="Google Shape;80;p14">
            <a:extLst>
              <a:ext uri="{FF2B5EF4-FFF2-40B4-BE49-F238E27FC236}">
                <a16:creationId xmlns:a16="http://schemas.microsoft.com/office/drawing/2014/main" id="{D3D182F0-5AD6-4CC5-953A-F18FBDECD1BC}"/>
              </a:ext>
            </a:extLst>
          </p:cNvPr>
          <p:cNvSpPr txBox="1">
            <a:spLocks noGrp="1"/>
          </p:cNvSpPr>
          <p:nvPr>
            <p:ph type="body" idx="3"/>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1000"/>
              </a:spcBef>
              <a:spcAft>
                <a:spcPts val="0"/>
              </a:spcAft>
              <a:buSzPts val="2800"/>
              <a:buFont typeface="Arial"/>
              <a:buNone/>
              <a:defRPr sz="2000">
                <a:solidFill>
                  <a:srgbClr val="3F3F3F"/>
                </a:solidFill>
                <a:latin typeface="Open Sans" pitchFamily="2" charset="0"/>
                <a:ea typeface="Open Sans" pitchFamily="2" charset="0"/>
                <a:cs typeface="Open Sans" pitchFamily="2" charset="0"/>
                <a:sym typeface="Arial"/>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dirty="0"/>
          </a:p>
        </p:txBody>
      </p:sp>
      <p:sp>
        <p:nvSpPr>
          <p:cNvPr id="19" name="Google Shape;81;p14">
            <a:extLst>
              <a:ext uri="{FF2B5EF4-FFF2-40B4-BE49-F238E27FC236}">
                <a16:creationId xmlns:a16="http://schemas.microsoft.com/office/drawing/2014/main" id="{08D4FAFE-CAD1-4571-AAEA-0BA06CD12980}"/>
              </a:ext>
            </a:extLst>
          </p:cNvPr>
          <p:cNvSpPr txBox="1">
            <a:spLocks noGrp="1"/>
          </p:cNvSpPr>
          <p:nvPr>
            <p:ph type="body" idx="11"/>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1000"/>
              </a:spcBef>
              <a:spcAft>
                <a:spcPts val="0"/>
              </a:spcAft>
              <a:buSzPts val="2800"/>
              <a:buFont typeface="Arial"/>
              <a:buNone/>
              <a:defRPr sz="2000">
                <a:solidFill>
                  <a:srgbClr val="3F3F3F"/>
                </a:solidFill>
                <a:latin typeface="Open Sans" pitchFamily="2" charset="0"/>
                <a:ea typeface="Open Sans" pitchFamily="2" charset="0"/>
                <a:cs typeface="Open Sans" pitchFamily="2" charset="0"/>
                <a:sym typeface="Arial"/>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dirty="0"/>
          </a:p>
        </p:txBody>
      </p:sp>
      <p:sp>
        <p:nvSpPr>
          <p:cNvPr id="20" name="Google Shape;82;p14">
            <a:extLst>
              <a:ext uri="{FF2B5EF4-FFF2-40B4-BE49-F238E27FC236}">
                <a16:creationId xmlns:a16="http://schemas.microsoft.com/office/drawing/2014/main" id="{3DE9D58D-7A3A-4702-9033-3638A46C801E}"/>
              </a:ext>
            </a:extLst>
          </p:cNvPr>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1000"/>
              </a:spcBef>
              <a:spcAft>
                <a:spcPts val="0"/>
              </a:spcAft>
              <a:buSzPts val="2800"/>
              <a:buFont typeface="Arial"/>
              <a:buNone/>
              <a:defRPr sz="2000">
                <a:solidFill>
                  <a:srgbClr val="3F3F3F"/>
                </a:solidFill>
                <a:latin typeface="Open Sans" pitchFamily="2" charset="0"/>
                <a:ea typeface="Open Sans" pitchFamily="2" charset="0"/>
                <a:cs typeface="Open Sans" pitchFamily="2" charset="0"/>
                <a:sym typeface="Arial"/>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dirty="0"/>
          </a:p>
        </p:txBody>
      </p:sp>
      <p:sp>
        <p:nvSpPr>
          <p:cNvPr id="21" name="Google Shape;83;p14">
            <a:extLst>
              <a:ext uri="{FF2B5EF4-FFF2-40B4-BE49-F238E27FC236}">
                <a16:creationId xmlns:a16="http://schemas.microsoft.com/office/drawing/2014/main" id="{A2081011-3870-490F-8195-25F288A08ED1}"/>
              </a:ext>
            </a:extLst>
          </p:cNvPr>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1000"/>
              </a:spcBef>
              <a:spcAft>
                <a:spcPts val="0"/>
              </a:spcAft>
              <a:buSzPts val="2800"/>
              <a:buFont typeface="Arial"/>
              <a:buNone/>
              <a:defRPr sz="2000">
                <a:solidFill>
                  <a:srgbClr val="3F3F3F"/>
                </a:solidFill>
                <a:latin typeface="Open Sans" pitchFamily="2" charset="0"/>
                <a:ea typeface="Open Sans" pitchFamily="2" charset="0"/>
                <a:cs typeface="Open Sans" pitchFamily="2" charset="0"/>
                <a:sym typeface="Arial"/>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dirty="0"/>
          </a:p>
        </p:txBody>
      </p:sp>
      <p:sp>
        <p:nvSpPr>
          <p:cNvPr id="22" name="Google Shape;75;p14">
            <a:extLst>
              <a:ext uri="{FF2B5EF4-FFF2-40B4-BE49-F238E27FC236}">
                <a16:creationId xmlns:a16="http://schemas.microsoft.com/office/drawing/2014/main" id="{F2BC0777-D2A8-4FFD-BC43-BB64796920D7}"/>
              </a:ext>
            </a:extLst>
          </p:cNvPr>
          <p:cNvSpPr txBox="1">
            <a:spLocks noGrp="1"/>
          </p:cNvSpPr>
          <p:nvPr>
            <p:ph type="body" idx="12"/>
          </p:nvPr>
        </p:nvSpPr>
        <p:spPr>
          <a:xfrm>
            <a:off x="1424354" y="1538247"/>
            <a:ext cx="1072661" cy="604260"/>
          </a:xfrm>
          <a:prstGeom prst="rect">
            <a:avLst/>
          </a:prstGeom>
          <a:noFill/>
          <a:ln>
            <a:noFill/>
          </a:ln>
        </p:spPr>
        <p:txBody>
          <a:bodyPr spcFirstLastPara="1" wrap="square" lIns="91425" tIns="45700" rIns="91425" bIns="45700" anchor="t" anchorCtr="0">
            <a:noAutofit/>
          </a:bodyPr>
          <a:lstStyle>
            <a:lvl1pPr marL="0" lvl="0" indent="0" algn="ctr" rtl="0">
              <a:lnSpc>
                <a:spcPct val="100000"/>
              </a:lnSpc>
              <a:spcBef>
                <a:spcPts val="1000"/>
              </a:spcBef>
              <a:spcAft>
                <a:spcPts val="0"/>
              </a:spcAft>
              <a:buSzPts val="2800"/>
              <a:buFont typeface="Arial"/>
              <a:buNone/>
              <a:defRPr sz="2200" b="1">
                <a:solidFill>
                  <a:schemeClr val="bg1"/>
                </a:solidFill>
                <a:latin typeface="Open Sans" pitchFamily="2" charset="0"/>
                <a:ea typeface="Open Sans" pitchFamily="2" charset="0"/>
                <a:cs typeface="Open Sans" pitchFamily="2" charset="0"/>
                <a:sym typeface="Arial"/>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dirty="0"/>
          </a:p>
        </p:txBody>
      </p:sp>
    </p:spTree>
    <p:extLst>
      <p:ext uri="{BB962C8B-B14F-4D97-AF65-F5344CB8AC3E}">
        <p14:creationId xmlns:p14="http://schemas.microsoft.com/office/powerpoint/2010/main" val="3581912642"/>
      </p:ext>
    </p:extLst>
  </p:cSld>
  <p:clrMapOvr>
    <a:masterClrMapping/>
  </p:clrMapOvr>
  <p:extLst>
    <p:ext uri="{DCECCB84-F9BA-43D5-87BE-67443E8EF086}">
      <p15:sldGuideLst xmlns:p15="http://schemas.microsoft.com/office/powerpoint/2012/main">
        <p15:guide id="1" orient="horz" pos="1656">
          <p15:clr>
            <a:srgbClr val="FBAE40"/>
          </p15:clr>
        </p15:guide>
        <p15:guide id="2" pos="1472">
          <p15:clr>
            <a:srgbClr val="FBAE40"/>
          </p15:clr>
        </p15:guide>
        <p15:guide id="3" orient="horz" pos="3648">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quiz ans" preserve="1" userDrawn="1">
  <p:cSld name="1_quiz ans">
    <p:spTree>
      <p:nvGrpSpPr>
        <p:cNvPr id="1" name="Shape 100"/>
        <p:cNvGrpSpPr/>
        <p:nvPr/>
      </p:nvGrpSpPr>
      <p:grpSpPr>
        <a:xfrm>
          <a:off x="0" y="0"/>
          <a:ext cx="0" cy="0"/>
          <a:chOff x="0" y="0"/>
          <a:chExt cx="0" cy="0"/>
        </a:xfrm>
      </p:grpSpPr>
      <p:pic>
        <p:nvPicPr>
          <p:cNvPr id="101" name="Google Shape;101;p16"/>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102" name="Google Shape;102;p16"/>
          <p:cNvSpPr txBox="1"/>
          <p:nvPr/>
        </p:nvSpPr>
        <p:spPr>
          <a:xfrm>
            <a:off x="1073501" y="7190611"/>
            <a:ext cx="3101700" cy="415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3F3F3F"/>
                </a:solidFill>
                <a:latin typeface="Arial"/>
                <a:ea typeface="Arial"/>
                <a:cs typeface="Arial"/>
                <a:sym typeface="Arial"/>
              </a:rPr>
              <a:t>The correct answer is</a:t>
            </a:r>
            <a:endParaRPr sz="1400" b="0" i="0" u="none" strike="noStrike" cap="none" dirty="0">
              <a:solidFill>
                <a:srgbClr val="000000"/>
              </a:solidFill>
              <a:latin typeface="Arial"/>
              <a:ea typeface="Arial"/>
              <a:cs typeface="Arial"/>
              <a:sym typeface="Arial"/>
            </a:endParaRPr>
          </a:p>
        </p:txBody>
      </p:sp>
      <p:sp>
        <p:nvSpPr>
          <p:cNvPr id="103" name="Google Shape;103;p16"/>
          <p:cNvSpPr txBox="1"/>
          <p:nvPr/>
        </p:nvSpPr>
        <p:spPr>
          <a:xfrm>
            <a:off x="1280469"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Arial"/>
                <a:ea typeface="Arial"/>
                <a:cs typeface="Arial"/>
                <a:sym typeface="Arial"/>
              </a:rPr>
              <a:t>Knowledge Check</a:t>
            </a:r>
            <a:endParaRPr sz="2000" b="1" i="0" u="none" strike="noStrike" cap="none">
              <a:solidFill>
                <a:srgbClr val="FFFFFF"/>
              </a:solidFill>
              <a:latin typeface="Arial"/>
              <a:ea typeface="Arial"/>
              <a:cs typeface="Arial"/>
              <a:sym typeface="Arial"/>
            </a:endParaRPr>
          </a:p>
        </p:txBody>
      </p:sp>
      <p:sp>
        <p:nvSpPr>
          <p:cNvPr id="106" name="Google Shape;106;p16"/>
          <p:cNvSpPr txBox="1">
            <a:spLocks noGrp="1"/>
          </p:cNvSpPr>
          <p:nvPr>
            <p:ph type="body" idx="3"/>
          </p:nvPr>
        </p:nvSpPr>
        <p:spPr>
          <a:xfrm>
            <a:off x="1061600" y="7620607"/>
            <a:ext cx="15194400" cy="998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SzPts val="2800"/>
              <a:buNone/>
              <a:defRPr sz="2000" b="1">
                <a:solidFill>
                  <a:srgbClr val="3F3F3F"/>
                </a:solidFill>
                <a:latin typeface="Arial"/>
                <a:ea typeface="Arial"/>
                <a:cs typeface="Arial"/>
                <a:sym typeface="Arial"/>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dirty="0"/>
          </a:p>
        </p:txBody>
      </p:sp>
      <p:sp>
        <p:nvSpPr>
          <p:cNvPr id="107" name="Google Shape;107;p16"/>
          <p:cNvSpPr txBox="1">
            <a:spLocks noGrp="1"/>
          </p:cNvSpPr>
          <p:nvPr>
            <p:ph type="body" idx="4"/>
          </p:nvPr>
        </p:nvSpPr>
        <p:spPr>
          <a:xfrm>
            <a:off x="3438023" y="7207345"/>
            <a:ext cx="9043500" cy="361800"/>
          </a:xfrm>
          <a:prstGeom prst="rect">
            <a:avLst/>
          </a:prstGeom>
          <a:noFill/>
          <a:ln>
            <a:noFill/>
          </a:ln>
        </p:spPr>
        <p:txBody>
          <a:bodyPr spcFirstLastPara="1" wrap="square" lIns="91425" tIns="0" rIns="91425" bIns="0" anchor="b" anchorCtr="0">
            <a:noAutofit/>
          </a:bodyPr>
          <a:lstStyle>
            <a:lvl1pPr marL="457200" lvl="0" indent="-228600" algn="l" rtl="0">
              <a:lnSpc>
                <a:spcPct val="90000"/>
              </a:lnSpc>
              <a:spcBef>
                <a:spcPts val="1000"/>
              </a:spcBef>
              <a:spcAft>
                <a:spcPts val="0"/>
              </a:spcAft>
              <a:buSzPts val="2800"/>
              <a:buFont typeface="Arial"/>
              <a:buNone/>
              <a:defRPr sz="2200" b="1">
                <a:solidFill>
                  <a:srgbClr val="ED6B14"/>
                </a:solidFill>
                <a:latin typeface="Arial"/>
                <a:ea typeface="Arial"/>
                <a:cs typeface="Arial"/>
                <a:sym typeface="Arial"/>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dirty="0"/>
          </a:p>
        </p:txBody>
      </p:sp>
      <p:sp>
        <p:nvSpPr>
          <p:cNvPr id="108" name="Google Shape;108;p16"/>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Arial"/>
                <a:ea typeface="Arial"/>
                <a:cs typeface="Arial"/>
                <a:sym typeface="Arial"/>
              </a:rPr>
              <a:t>A.</a:t>
            </a:r>
            <a:endParaRPr sz="2000" b="0" i="0" u="none" strike="noStrike" cap="none">
              <a:solidFill>
                <a:srgbClr val="000000"/>
              </a:solidFill>
              <a:latin typeface="Arial"/>
              <a:ea typeface="Arial"/>
              <a:cs typeface="Arial"/>
              <a:sym typeface="Arial"/>
            </a:endParaRPr>
          </a:p>
        </p:txBody>
      </p:sp>
      <p:sp>
        <p:nvSpPr>
          <p:cNvPr id="109" name="Google Shape;109;p16"/>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Arial"/>
                <a:ea typeface="Arial"/>
                <a:cs typeface="Arial"/>
                <a:sym typeface="Arial"/>
              </a:rPr>
              <a:t>B.</a:t>
            </a:r>
            <a:endParaRPr sz="2000" b="0" i="0" u="none" strike="noStrike" cap="none">
              <a:solidFill>
                <a:srgbClr val="000000"/>
              </a:solidFill>
              <a:latin typeface="Arial"/>
              <a:ea typeface="Arial"/>
              <a:cs typeface="Arial"/>
              <a:sym typeface="Arial"/>
            </a:endParaRPr>
          </a:p>
        </p:txBody>
      </p:sp>
      <p:sp>
        <p:nvSpPr>
          <p:cNvPr id="110" name="Google Shape;110;p16"/>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Arial"/>
                <a:ea typeface="Arial"/>
                <a:cs typeface="Arial"/>
                <a:sym typeface="Arial"/>
              </a:rPr>
              <a:t>C.</a:t>
            </a:r>
            <a:endParaRPr sz="2000" b="0" i="0" u="none" strike="noStrike" cap="none">
              <a:solidFill>
                <a:srgbClr val="000000"/>
              </a:solidFill>
              <a:latin typeface="Arial"/>
              <a:ea typeface="Arial"/>
              <a:cs typeface="Arial"/>
              <a:sym typeface="Arial"/>
            </a:endParaRPr>
          </a:p>
        </p:txBody>
      </p:sp>
      <p:sp>
        <p:nvSpPr>
          <p:cNvPr id="111" name="Google Shape;111;p16"/>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Arial"/>
                <a:ea typeface="Arial"/>
                <a:cs typeface="Arial"/>
                <a:sym typeface="Arial"/>
              </a:rPr>
              <a:t>D.</a:t>
            </a:r>
            <a:endParaRPr sz="2000" b="0" i="0" u="none" strike="noStrike" cap="none">
              <a:solidFill>
                <a:srgbClr val="000000"/>
              </a:solidFill>
              <a:latin typeface="Arial"/>
              <a:ea typeface="Arial"/>
              <a:cs typeface="Arial"/>
              <a:sym typeface="Arial"/>
            </a:endParaRPr>
          </a:p>
        </p:txBody>
      </p:sp>
      <p:sp>
        <p:nvSpPr>
          <p:cNvPr id="17" name="Google Shape;74;p14">
            <a:extLst>
              <a:ext uri="{FF2B5EF4-FFF2-40B4-BE49-F238E27FC236}">
                <a16:creationId xmlns:a16="http://schemas.microsoft.com/office/drawing/2014/main" id="{F185BA62-7E95-4D63-9004-E02B2B5FA29E}"/>
              </a:ext>
            </a:extLst>
          </p:cNvPr>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1000"/>
              </a:spcBef>
              <a:spcAft>
                <a:spcPts val="0"/>
              </a:spcAft>
              <a:buSzPts val="2800"/>
              <a:buNone/>
              <a:defRPr sz="2200" b="1">
                <a:solidFill>
                  <a:srgbClr val="3F3F3F"/>
                </a:solidFill>
                <a:latin typeface="Arial"/>
                <a:ea typeface="Arial"/>
                <a:cs typeface="Arial"/>
                <a:sym typeface="Arial"/>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dirty="0"/>
          </a:p>
        </p:txBody>
      </p:sp>
      <p:sp>
        <p:nvSpPr>
          <p:cNvPr id="18" name="Google Shape;75;p14">
            <a:extLst>
              <a:ext uri="{FF2B5EF4-FFF2-40B4-BE49-F238E27FC236}">
                <a16:creationId xmlns:a16="http://schemas.microsoft.com/office/drawing/2014/main" id="{B9CBA742-37C5-4629-9AFA-AA4673D986D7}"/>
              </a:ext>
            </a:extLst>
          </p:cNvPr>
          <p:cNvSpPr txBox="1">
            <a:spLocks noGrp="1"/>
          </p:cNvSpPr>
          <p:nvPr>
            <p:ph type="body" idx="2"/>
          </p:nvPr>
        </p:nvSpPr>
        <p:spPr>
          <a:xfrm>
            <a:off x="1229814" y="1468407"/>
            <a:ext cx="2006152" cy="674100"/>
          </a:xfrm>
          <a:prstGeom prst="rect">
            <a:avLst/>
          </a:prstGeom>
          <a:noFill/>
          <a:ln>
            <a:noFill/>
          </a:ln>
        </p:spPr>
        <p:txBody>
          <a:bodyPr spcFirstLastPara="1" wrap="square" lIns="91425" tIns="45700" rIns="91425" bIns="45700" anchor="t" anchorCtr="0">
            <a:noAutofit/>
          </a:bodyPr>
          <a:lstStyle>
            <a:lvl1pPr marL="0" lvl="0" indent="0" algn="ctr" rtl="0">
              <a:lnSpc>
                <a:spcPct val="100000"/>
              </a:lnSpc>
              <a:spcBef>
                <a:spcPts val="1000"/>
              </a:spcBef>
              <a:spcAft>
                <a:spcPts val="0"/>
              </a:spcAft>
              <a:buSzPts val="2800"/>
              <a:buFont typeface="Arial"/>
              <a:buNone/>
              <a:defRPr sz="2200" b="1">
                <a:solidFill>
                  <a:schemeClr val="lt1"/>
                </a:solidFill>
                <a:latin typeface="Arial"/>
                <a:ea typeface="Arial"/>
                <a:cs typeface="Arial"/>
                <a:sym typeface="Arial"/>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dirty="0"/>
          </a:p>
        </p:txBody>
      </p:sp>
      <p:sp>
        <p:nvSpPr>
          <p:cNvPr id="19" name="Google Shape;80;p14">
            <a:extLst>
              <a:ext uri="{FF2B5EF4-FFF2-40B4-BE49-F238E27FC236}">
                <a16:creationId xmlns:a16="http://schemas.microsoft.com/office/drawing/2014/main" id="{66B9F3DF-A1E1-44D5-BD5F-4639930A5A69}"/>
              </a:ext>
            </a:extLst>
          </p:cNvPr>
          <p:cNvSpPr txBox="1">
            <a:spLocks noGrp="1"/>
          </p:cNvSpPr>
          <p:nvPr>
            <p:ph type="body" idx="10"/>
          </p:nvPr>
        </p:nvSpPr>
        <p:spPr>
          <a:xfrm>
            <a:off x="2334473" y="4307006"/>
            <a:ext cx="11250600" cy="7017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1000"/>
              </a:spcBef>
              <a:spcAft>
                <a:spcPts val="0"/>
              </a:spcAft>
              <a:buSzPts val="2800"/>
              <a:buFont typeface="Arial"/>
              <a:buNone/>
              <a:defRPr sz="2000">
                <a:solidFill>
                  <a:srgbClr val="3F3F3F"/>
                </a:solidFill>
                <a:latin typeface="Arial"/>
                <a:ea typeface="Arial"/>
                <a:cs typeface="Arial"/>
                <a:sym typeface="Arial"/>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0" name="Google Shape;81;p14">
            <a:extLst>
              <a:ext uri="{FF2B5EF4-FFF2-40B4-BE49-F238E27FC236}">
                <a16:creationId xmlns:a16="http://schemas.microsoft.com/office/drawing/2014/main" id="{F7A08F5C-A7C0-4DA3-8D3D-8C8D0C0035FD}"/>
              </a:ext>
            </a:extLst>
          </p:cNvPr>
          <p:cNvSpPr txBox="1">
            <a:spLocks noGrp="1"/>
          </p:cNvSpPr>
          <p:nvPr>
            <p:ph type="body" idx="11"/>
          </p:nvPr>
        </p:nvSpPr>
        <p:spPr>
          <a:xfrm>
            <a:off x="2334473" y="5121075"/>
            <a:ext cx="11250600" cy="6720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1000"/>
              </a:spcBef>
              <a:spcAft>
                <a:spcPts val="0"/>
              </a:spcAft>
              <a:buSzPts val="2800"/>
              <a:buFont typeface="Arial"/>
              <a:buNone/>
              <a:defRPr sz="2000">
                <a:solidFill>
                  <a:srgbClr val="3F3F3F"/>
                </a:solidFill>
                <a:latin typeface="Arial"/>
                <a:ea typeface="Arial"/>
                <a:cs typeface="Arial"/>
                <a:sym typeface="Arial"/>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1" name="Google Shape;82;p14">
            <a:extLst>
              <a:ext uri="{FF2B5EF4-FFF2-40B4-BE49-F238E27FC236}">
                <a16:creationId xmlns:a16="http://schemas.microsoft.com/office/drawing/2014/main" id="{8B414CC0-446F-4869-8939-84340788F84F}"/>
              </a:ext>
            </a:extLst>
          </p:cNvPr>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1000"/>
              </a:spcBef>
              <a:spcAft>
                <a:spcPts val="0"/>
              </a:spcAft>
              <a:buSzPts val="2800"/>
              <a:buFont typeface="Arial"/>
              <a:buNone/>
              <a:defRPr sz="2000">
                <a:solidFill>
                  <a:srgbClr val="3F3F3F"/>
                </a:solidFill>
                <a:latin typeface="Arial"/>
                <a:ea typeface="Arial"/>
                <a:cs typeface="Arial"/>
                <a:sym typeface="Arial"/>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dirty="0"/>
          </a:p>
        </p:txBody>
      </p:sp>
      <p:sp>
        <p:nvSpPr>
          <p:cNvPr id="22" name="Google Shape;83;p14">
            <a:extLst>
              <a:ext uri="{FF2B5EF4-FFF2-40B4-BE49-F238E27FC236}">
                <a16:creationId xmlns:a16="http://schemas.microsoft.com/office/drawing/2014/main" id="{5CEB6C37-F982-431E-8E18-3609C718ED38}"/>
              </a:ext>
            </a:extLst>
          </p:cNvPr>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1000"/>
              </a:spcBef>
              <a:spcAft>
                <a:spcPts val="0"/>
              </a:spcAft>
              <a:buSzPts val="2800"/>
              <a:buFont typeface="Arial"/>
              <a:buNone/>
              <a:defRPr sz="2000">
                <a:solidFill>
                  <a:srgbClr val="3F3F3F"/>
                </a:solidFill>
                <a:latin typeface="Arial"/>
                <a:ea typeface="Arial"/>
                <a:cs typeface="Arial"/>
                <a:sym typeface="Arial"/>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5516940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cenario " preserve="1">
  <p:cSld name="Scenario ">
    <p:spTree>
      <p:nvGrpSpPr>
        <p:cNvPr id="1" name="Shape 116"/>
        <p:cNvGrpSpPr/>
        <p:nvPr/>
      </p:nvGrpSpPr>
      <p:grpSpPr>
        <a:xfrm>
          <a:off x="0" y="0"/>
          <a:ext cx="0" cy="0"/>
          <a:chOff x="0" y="0"/>
          <a:chExt cx="0" cy="0"/>
        </a:xfrm>
      </p:grpSpPr>
      <p:pic>
        <p:nvPicPr>
          <p:cNvPr id="117" name="Google Shape;117;gdeb18b75b5_1_4"/>
          <p:cNvPicPr preferRelativeResize="0"/>
          <p:nvPr/>
        </p:nvPicPr>
        <p:blipFill rotWithShape="1">
          <a:blip r:embed="rId2">
            <a:alphaModFix/>
          </a:blip>
          <a:srcRect/>
          <a:stretch/>
        </p:blipFill>
        <p:spPr>
          <a:xfrm>
            <a:off x="0" y="-966173"/>
            <a:ext cx="16256002" cy="9144052"/>
          </a:xfrm>
          <a:prstGeom prst="rect">
            <a:avLst/>
          </a:prstGeom>
          <a:noFill/>
          <a:ln>
            <a:noFill/>
          </a:ln>
        </p:spPr>
      </p:pic>
      <p:sp>
        <p:nvSpPr>
          <p:cNvPr id="118" name="Google Shape;118;gdeb18b75b5_1_4"/>
          <p:cNvSpPr/>
          <p:nvPr/>
        </p:nvSpPr>
        <p:spPr>
          <a:xfrm>
            <a:off x="653649" y="1615436"/>
            <a:ext cx="14948700" cy="6448500"/>
          </a:xfrm>
          <a:prstGeom prst="roundRect">
            <a:avLst>
              <a:gd name="adj" fmla="val 4058"/>
            </a:avLst>
          </a:prstGeom>
          <a:solidFill>
            <a:srgbClr val="C7C7C7">
              <a:alpha val="41180"/>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gdeb18b75b5_1_4"/>
          <p:cNvSpPr/>
          <p:nvPr/>
        </p:nvSpPr>
        <p:spPr>
          <a:xfrm>
            <a:off x="4454513" y="323850"/>
            <a:ext cx="7346973"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rgbClr val="434343"/>
                </a:solidFill>
                <a:latin typeface="Arial"/>
                <a:ea typeface="Arial"/>
                <a:cs typeface="Arial"/>
                <a:sym typeface="Arial"/>
              </a:rPr>
              <a:t>A Day in the Life of a Full Stack Developer</a:t>
            </a:r>
            <a:endParaRPr sz="1400" b="0" i="0" u="none" strike="noStrike" cap="none" dirty="0">
              <a:solidFill>
                <a:srgbClr val="434343"/>
              </a:solidFill>
              <a:latin typeface="Arial"/>
              <a:ea typeface="Arial"/>
              <a:cs typeface="Arial"/>
              <a:sym typeface="Arial"/>
            </a:endParaRPr>
          </a:p>
        </p:txBody>
      </p:sp>
      <p:sp>
        <p:nvSpPr>
          <p:cNvPr id="120" name="Google Shape;120;gdeb18b75b5_1_4"/>
          <p:cNvSpPr txBox="1">
            <a:spLocks noGrp="1"/>
          </p:cNvSpPr>
          <p:nvPr>
            <p:ph type="body" idx="1"/>
          </p:nvPr>
        </p:nvSpPr>
        <p:spPr>
          <a:xfrm>
            <a:off x="1334298" y="2205150"/>
            <a:ext cx="94350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Arial"/>
                <a:ea typeface="Arial"/>
                <a:cs typeface="Arial"/>
                <a:sym typeface="Arial"/>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dirty="0"/>
          </a:p>
        </p:txBody>
      </p:sp>
      <p:pic>
        <p:nvPicPr>
          <p:cNvPr id="6" name="Google Shape;350;gcfc2cfcf97_0_1168">
            <a:extLst>
              <a:ext uri="{FF2B5EF4-FFF2-40B4-BE49-F238E27FC236}">
                <a16:creationId xmlns:a16="http://schemas.microsoft.com/office/drawing/2014/main" id="{A47AA9F8-E938-4101-A965-EF27205A1D42}"/>
              </a:ext>
            </a:extLst>
          </p:cNvPr>
          <p:cNvPicPr preferRelativeResize="0"/>
          <p:nvPr userDrawn="1"/>
        </p:nvPicPr>
        <p:blipFill rotWithShape="1">
          <a:blip r:embed="rId3">
            <a:alphaModFix/>
          </a:blip>
          <a:srcRect t="6807" b="6799"/>
          <a:stretch/>
        </p:blipFill>
        <p:spPr>
          <a:xfrm>
            <a:off x="2212591" y="966121"/>
            <a:ext cx="12339817" cy="91075"/>
          </a:xfrm>
          <a:prstGeom prst="rect">
            <a:avLst/>
          </a:prstGeom>
          <a:noFill/>
          <a:ln>
            <a:noFill/>
          </a:ln>
        </p:spPr>
      </p:pic>
    </p:spTree>
    <p:extLst>
      <p:ext uri="{BB962C8B-B14F-4D97-AF65-F5344CB8AC3E}">
        <p14:creationId xmlns:p14="http://schemas.microsoft.com/office/powerpoint/2010/main" val="2391911825"/>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512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Key Takeaways" preserve="1">
  <p:cSld name="Key Takeaways">
    <p:spTree>
      <p:nvGrpSpPr>
        <p:cNvPr id="1" name="Shape 124"/>
        <p:cNvGrpSpPr/>
        <p:nvPr/>
      </p:nvGrpSpPr>
      <p:grpSpPr>
        <a:xfrm>
          <a:off x="0" y="0"/>
          <a:ext cx="0" cy="0"/>
          <a:chOff x="0" y="0"/>
          <a:chExt cx="0" cy="0"/>
        </a:xfrm>
      </p:grpSpPr>
      <p:pic>
        <p:nvPicPr>
          <p:cNvPr id="4" name="Picture 3" descr="Graphical user interface&#10;&#10;Description automatically generated with low confidence">
            <a:extLst>
              <a:ext uri="{FF2B5EF4-FFF2-40B4-BE49-F238E27FC236}">
                <a16:creationId xmlns:a16="http://schemas.microsoft.com/office/drawing/2014/main" id="{7CD1C1AE-176B-4BE3-B5C3-80A4D2CC7412}"/>
              </a:ext>
            </a:extLst>
          </p:cNvPr>
          <p:cNvPicPr>
            <a:picLocks noChangeAspect="1"/>
          </p:cNvPicPr>
          <p:nvPr userDrawn="1"/>
        </p:nvPicPr>
        <p:blipFill>
          <a:blip r:embed="rId2"/>
          <a:stretch>
            <a:fillRect/>
          </a:stretch>
        </p:blipFill>
        <p:spPr>
          <a:xfrm>
            <a:off x="0" y="0"/>
            <a:ext cx="16255999" cy="9144000"/>
          </a:xfrm>
          <a:prstGeom prst="rect">
            <a:avLst/>
          </a:prstGeom>
        </p:spPr>
      </p:pic>
      <p:sp>
        <p:nvSpPr>
          <p:cNvPr id="126" name="Google Shape;126;p33"/>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dirty="0">
                <a:solidFill>
                  <a:srgbClr val="3F3F3F"/>
                </a:solidFill>
                <a:latin typeface="Arial"/>
                <a:ea typeface="Arial"/>
                <a:cs typeface="Arial"/>
                <a:sym typeface="Arial"/>
              </a:rPr>
              <a:t>Key Takeaways</a:t>
            </a:r>
            <a:endParaRPr sz="1400" b="0" i="0" u="none" strike="noStrike" cap="none" dirty="0">
              <a:solidFill>
                <a:srgbClr val="000000"/>
              </a:solidFill>
              <a:latin typeface="Arial"/>
              <a:ea typeface="Arial"/>
              <a:cs typeface="Arial"/>
              <a:sym typeface="Arial"/>
            </a:endParaRPr>
          </a:p>
        </p:txBody>
      </p:sp>
      <p:sp>
        <p:nvSpPr>
          <p:cNvPr id="127" name="Google Shape;127;p33"/>
          <p:cNvSpPr txBox="1">
            <a:spLocks noGrp="1"/>
          </p:cNvSpPr>
          <p:nvPr>
            <p:ph type="body" idx="1"/>
          </p:nvPr>
        </p:nvSpPr>
        <p:spPr>
          <a:xfrm>
            <a:off x="1432121" y="2180141"/>
            <a:ext cx="8099400" cy="586200"/>
          </a:xfrm>
          <a:prstGeom prst="rect">
            <a:avLst/>
          </a:prstGeom>
          <a:noFill/>
          <a:ln>
            <a:noFill/>
          </a:ln>
        </p:spPr>
        <p:txBody>
          <a:bodyPr spcFirstLastPara="1" wrap="square" lIns="91425" tIns="0" rIns="91425" bIns="0" anchor="t" anchorCtr="0">
            <a:normAutofit/>
          </a:bodyPr>
          <a:lstStyle>
            <a:lvl1pPr marL="457200" lvl="0" indent="-228600" algn="l" rtl="0">
              <a:lnSpc>
                <a:spcPct val="90000"/>
              </a:lnSpc>
              <a:spcBef>
                <a:spcPts val="1000"/>
              </a:spcBef>
              <a:spcAft>
                <a:spcPts val="0"/>
              </a:spcAft>
              <a:buSzPts val="2800"/>
              <a:buNone/>
              <a:defRPr sz="2200">
                <a:solidFill>
                  <a:srgbClr val="3F3F3F"/>
                </a:solidFill>
                <a:latin typeface="Arial"/>
                <a:ea typeface="Arial"/>
                <a:cs typeface="Arial"/>
                <a:sym typeface="Arial"/>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28" name="Google Shape;128;p33"/>
          <p:cNvSpPr txBox="1">
            <a:spLocks noGrp="1"/>
          </p:cNvSpPr>
          <p:nvPr>
            <p:ph type="body" idx="2"/>
          </p:nvPr>
        </p:nvSpPr>
        <p:spPr>
          <a:xfrm>
            <a:off x="1432121" y="3372838"/>
            <a:ext cx="8099400" cy="586200"/>
          </a:xfrm>
          <a:prstGeom prst="rect">
            <a:avLst/>
          </a:prstGeom>
          <a:noFill/>
          <a:ln>
            <a:noFill/>
          </a:ln>
        </p:spPr>
        <p:txBody>
          <a:bodyPr spcFirstLastPara="1" wrap="square" lIns="91425" tIns="0" rIns="91425" bIns="0" anchor="t" anchorCtr="0">
            <a:normAutofit/>
          </a:bodyPr>
          <a:lstStyle>
            <a:lvl1pPr marL="457200" lvl="0" indent="-228600" algn="l" rtl="0">
              <a:lnSpc>
                <a:spcPct val="90000"/>
              </a:lnSpc>
              <a:spcBef>
                <a:spcPts val="1000"/>
              </a:spcBef>
              <a:spcAft>
                <a:spcPts val="0"/>
              </a:spcAft>
              <a:buSzPts val="2800"/>
              <a:buNone/>
              <a:defRPr sz="2200">
                <a:solidFill>
                  <a:srgbClr val="3F3F3F"/>
                </a:solidFill>
                <a:latin typeface="Arial"/>
                <a:ea typeface="Arial"/>
                <a:cs typeface="Arial"/>
                <a:sym typeface="Arial"/>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29" name="Google Shape;129;p33"/>
          <p:cNvSpPr txBox="1">
            <a:spLocks noGrp="1"/>
          </p:cNvSpPr>
          <p:nvPr>
            <p:ph type="body" idx="3"/>
          </p:nvPr>
        </p:nvSpPr>
        <p:spPr>
          <a:xfrm>
            <a:off x="1432121" y="4565535"/>
            <a:ext cx="8099400" cy="586200"/>
          </a:xfrm>
          <a:prstGeom prst="rect">
            <a:avLst/>
          </a:prstGeom>
          <a:noFill/>
          <a:ln>
            <a:noFill/>
          </a:ln>
        </p:spPr>
        <p:txBody>
          <a:bodyPr spcFirstLastPara="1" wrap="square" lIns="91425" tIns="0" rIns="91425" bIns="0" anchor="t" anchorCtr="0">
            <a:normAutofit/>
          </a:bodyPr>
          <a:lstStyle>
            <a:lvl1pPr marL="457200" lvl="0" indent="-228600" algn="l" rtl="0">
              <a:lnSpc>
                <a:spcPct val="90000"/>
              </a:lnSpc>
              <a:spcBef>
                <a:spcPts val="1000"/>
              </a:spcBef>
              <a:spcAft>
                <a:spcPts val="0"/>
              </a:spcAft>
              <a:buSzPts val="2800"/>
              <a:buNone/>
              <a:defRPr sz="2200">
                <a:solidFill>
                  <a:srgbClr val="3F3F3F"/>
                </a:solidFill>
                <a:latin typeface="Arial"/>
                <a:ea typeface="Arial"/>
                <a:cs typeface="Arial"/>
                <a:sym typeface="Arial"/>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30" name="Google Shape;130;p33"/>
          <p:cNvSpPr txBox="1">
            <a:spLocks noGrp="1"/>
          </p:cNvSpPr>
          <p:nvPr>
            <p:ph type="body" idx="4"/>
          </p:nvPr>
        </p:nvSpPr>
        <p:spPr>
          <a:xfrm>
            <a:off x="1432121" y="5758233"/>
            <a:ext cx="8099400" cy="586200"/>
          </a:xfrm>
          <a:prstGeom prst="rect">
            <a:avLst/>
          </a:prstGeom>
          <a:noFill/>
          <a:ln>
            <a:noFill/>
          </a:ln>
        </p:spPr>
        <p:txBody>
          <a:bodyPr spcFirstLastPara="1" wrap="square" lIns="91425" tIns="0" rIns="91425" bIns="0" anchor="t" anchorCtr="0">
            <a:normAutofit/>
          </a:bodyPr>
          <a:lstStyle>
            <a:lvl1pPr marL="457200" lvl="0" indent="-228600" algn="l" rtl="0">
              <a:lnSpc>
                <a:spcPct val="90000"/>
              </a:lnSpc>
              <a:spcBef>
                <a:spcPts val="1000"/>
              </a:spcBef>
              <a:spcAft>
                <a:spcPts val="0"/>
              </a:spcAft>
              <a:buSzPts val="2800"/>
              <a:buNone/>
              <a:defRPr sz="2200">
                <a:solidFill>
                  <a:srgbClr val="3F3F3F"/>
                </a:solidFill>
                <a:latin typeface="Arial"/>
                <a:ea typeface="Arial"/>
                <a:cs typeface="Arial"/>
                <a:sym typeface="Arial"/>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pic>
        <p:nvPicPr>
          <p:cNvPr id="10" name="Google Shape;310;gd7b312b9f0_0_17">
            <a:extLst>
              <a:ext uri="{FF2B5EF4-FFF2-40B4-BE49-F238E27FC236}">
                <a16:creationId xmlns:a16="http://schemas.microsoft.com/office/drawing/2014/main" id="{A0A6DF90-3965-47C6-86E3-3E62DB1C1DD4}"/>
              </a:ext>
            </a:extLst>
          </p:cNvPr>
          <p:cNvPicPr preferRelativeResize="0"/>
          <p:nvPr userDrawn="1"/>
        </p:nvPicPr>
        <p:blipFill rotWithShape="1">
          <a:blip r:embed="rId3">
            <a:alphaModFix/>
          </a:blip>
          <a:srcRect t="6807" b="6798"/>
          <a:stretch/>
        </p:blipFill>
        <p:spPr>
          <a:xfrm>
            <a:off x="3086830" y="1319447"/>
            <a:ext cx="4503032" cy="91075"/>
          </a:xfrm>
          <a:prstGeom prst="rect">
            <a:avLst/>
          </a:prstGeom>
          <a:noFill/>
          <a:ln>
            <a:noFill/>
          </a:ln>
        </p:spPr>
      </p:pic>
    </p:spTree>
    <p:extLst>
      <p:ext uri="{BB962C8B-B14F-4D97-AF65-F5344CB8AC3E}">
        <p14:creationId xmlns:p14="http://schemas.microsoft.com/office/powerpoint/2010/main" val="24807137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ntent slide" preserve="1">
  <p:cSld name="1_Content slide">
    <p:spTree>
      <p:nvGrpSpPr>
        <p:cNvPr id="1" name="Shape 132"/>
        <p:cNvGrpSpPr/>
        <p:nvPr/>
      </p:nvGrpSpPr>
      <p:grpSpPr>
        <a:xfrm>
          <a:off x="0" y="0"/>
          <a:ext cx="0" cy="0"/>
          <a:chOff x="0" y="0"/>
          <a:chExt cx="0" cy="0"/>
        </a:xfrm>
      </p:grpSpPr>
      <p:pic>
        <p:nvPicPr>
          <p:cNvPr id="133" name="Google Shape;133;p26"/>
          <p:cNvPicPr preferRelativeResize="0"/>
          <p:nvPr/>
        </p:nvPicPr>
        <p:blipFill rotWithShape="1">
          <a:blip r:embed="rId2">
            <a:alphaModFix/>
          </a:blip>
          <a:srcRect t="39" b="49"/>
          <a:stretch/>
        </p:blipFill>
        <p:spPr>
          <a:xfrm>
            <a:off x="0" y="0"/>
            <a:ext cx="16256000" cy="9144002"/>
          </a:xfrm>
          <a:prstGeom prst="rect">
            <a:avLst/>
          </a:prstGeom>
          <a:noFill/>
          <a:ln>
            <a:noFill/>
          </a:ln>
        </p:spPr>
      </p:pic>
      <p:sp>
        <p:nvSpPr>
          <p:cNvPr id="134" name="Google Shape;134;p26"/>
          <p:cNvSpPr/>
          <p:nvPr/>
        </p:nvSpPr>
        <p:spPr>
          <a:xfrm>
            <a:off x="2089150" y="340753"/>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endParaRPr sz="1400" b="0" i="0" u="none" strike="noStrike" cap="none">
              <a:solidFill>
                <a:srgbClr val="262626"/>
              </a:solidFill>
              <a:latin typeface="Arial"/>
              <a:ea typeface="Arial"/>
              <a:cs typeface="Arial"/>
              <a:sym typeface="Arial"/>
            </a:endParaRPr>
          </a:p>
        </p:txBody>
      </p:sp>
    </p:spTree>
    <p:extLst>
      <p:ext uri="{BB962C8B-B14F-4D97-AF65-F5344CB8AC3E}">
        <p14:creationId xmlns:p14="http://schemas.microsoft.com/office/powerpoint/2010/main" val="2299889837"/>
      </p:ext>
    </p:extLst>
  </p:cSld>
  <p:clrMapOvr>
    <a:masterClrMapping/>
  </p:clrMapOvr>
  <p:extLst>
    <p:ext uri="{DCECCB84-F9BA-43D5-87BE-67443E8EF086}">
      <p15:sldGuideLst xmlns:p15="http://schemas.microsoft.com/office/powerpoint/2012/main">
        <p15:guide id="1" pos="576">
          <p15:clr>
            <a:srgbClr val="FA7B17"/>
          </p15:clr>
        </p15:guide>
        <p15:guide id="2" pos="864">
          <p15:clr>
            <a:srgbClr val="FA7B17"/>
          </p15:clr>
        </p15:guide>
        <p15:guide id="3" pos="9792">
          <p15:clr>
            <a:srgbClr val="FA7B17"/>
          </p15:clr>
        </p15:guide>
        <p15:guide id="4" pos="9504">
          <p15:clr>
            <a:srgbClr val="FA7B17"/>
          </p15:clr>
        </p15:guide>
        <p15:guide id="5" orient="horz" pos="576">
          <p15:clr>
            <a:srgbClr val="FA7B17"/>
          </p15:clr>
        </p15:guide>
        <p15:guide id="6" orient="horz" pos="860">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urse-End Project 1" preserve="1">
  <p:cSld name="Course-End Project 1">
    <p:spTree>
      <p:nvGrpSpPr>
        <p:cNvPr id="1" name="Shape 135"/>
        <p:cNvGrpSpPr/>
        <p:nvPr/>
      </p:nvGrpSpPr>
      <p:grpSpPr>
        <a:xfrm>
          <a:off x="0" y="0"/>
          <a:ext cx="0" cy="0"/>
          <a:chOff x="0" y="0"/>
          <a:chExt cx="0" cy="0"/>
        </a:xfrm>
      </p:grpSpPr>
      <p:pic>
        <p:nvPicPr>
          <p:cNvPr id="136" name="Google Shape;136;gde4d4e1d21_1_26"/>
          <p:cNvPicPr preferRelativeResize="0"/>
          <p:nvPr/>
        </p:nvPicPr>
        <p:blipFill rotWithShape="1">
          <a:blip r:embed="rId2">
            <a:alphaModFix/>
          </a:blip>
          <a:srcRect/>
          <a:stretch/>
        </p:blipFill>
        <p:spPr>
          <a:xfrm>
            <a:off x="0" y="0"/>
            <a:ext cx="16256000" cy="9144003"/>
          </a:xfrm>
          <a:prstGeom prst="rect">
            <a:avLst/>
          </a:prstGeom>
          <a:noFill/>
          <a:ln>
            <a:noFill/>
          </a:ln>
        </p:spPr>
      </p:pic>
      <p:sp>
        <p:nvSpPr>
          <p:cNvPr id="137" name="Google Shape;137;gde4d4e1d21_1_26"/>
          <p:cNvSpPr/>
          <p:nvPr/>
        </p:nvSpPr>
        <p:spPr>
          <a:xfrm>
            <a:off x="2089150" y="340753"/>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endParaRPr sz="1400" b="0" i="0" u="none" strike="noStrike" cap="none">
              <a:solidFill>
                <a:srgbClr val="262626"/>
              </a:solidFill>
              <a:latin typeface="Arial"/>
              <a:ea typeface="Arial"/>
              <a:cs typeface="Arial"/>
              <a:sym typeface="Arial"/>
            </a:endParaRPr>
          </a:p>
        </p:txBody>
      </p:sp>
      <p:sp>
        <p:nvSpPr>
          <p:cNvPr id="138" name="Google Shape;138;gde4d4e1d21_1_26"/>
          <p:cNvSpPr/>
          <p:nvPr/>
        </p:nvSpPr>
        <p:spPr>
          <a:xfrm rot="5400000">
            <a:off x="13379725" y="5130400"/>
            <a:ext cx="5195400" cy="4308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F9CB9C"/>
                </a:solidFill>
                <a:latin typeface="Arial"/>
                <a:ea typeface="Arial"/>
                <a:cs typeface="Arial"/>
                <a:sym typeface="Arial"/>
              </a:rPr>
              <a:t>COURSE-END PROJECT</a:t>
            </a:r>
            <a:endParaRPr sz="1400" b="0" i="0" u="none" strike="noStrike" cap="none">
              <a:solidFill>
                <a:srgbClr val="F9CB9C"/>
              </a:solidFill>
              <a:latin typeface="Arial"/>
              <a:ea typeface="Arial"/>
              <a:cs typeface="Arial"/>
              <a:sym typeface="Arial"/>
            </a:endParaRPr>
          </a:p>
        </p:txBody>
      </p:sp>
      <p:sp>
        <p:nvSpPr>
          <p:cNvPr id="139" name="Google Shape;139;gde4d4e1d21_1_26"/>
          <p:cNvSpPr txBox="1">
            <a:spLocks noGrp="1"/>
          </p:cNvSpPr>
          <p:nvPr>
            <p:ph type="title"/>
          </p:nvPr>
        </p:nvSpPr>
        <p:spPr>
          <a:xfrm>
            <a:off x="4808500" y="438300"/>
            <a:ext cx="10736400" cy="6651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3F3F3F"/>
              </a:buClr>
              <a:buSzPts val="2200"/>
              <a:buFont typeface="Arial"/>
              <a:buNone/>
              <a:defRPr sz="2200" b="1"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40" name="Google Shape;140;gde4d4e1d21_1_26"/>
          <p:cNvSpPr/>
          <p:nvPr/>
        </p:nvSpPr>
        <p:spPr>
          <a:xfrm>
            <a:off x="4737250" y="1242100"/>
            <a:ext cx="10878900" cy="6974700"/>
          </a:xfrm>
          <a:prstGeom prst="roundRect">
            <a:avLst>
              <a:gd name="adj" fmla="val 4058"/>
            </a:avLst>
          </a:prstGeom>
          <a:solidFill>
            <a:srgbClr val="C7C7C7">
              <a:alpha val="41180"/>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gde4d4e1d21_1_26"/>
          <p:cNvSpPr txBox="1">
            <a:spLocks noGrp="1"/>
          </p:cNvSpPr>
          <p:nvPr>
            <p:ph type="body" idx="1"/>
          </p:nvPr>
        </p:nvSpPr>
        <p:spPr>
          <a:xfrm>
            <a:off x="4808500" y="1689752"/>
            <a:ext cx="10563900" cy="58818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Arial"/>
                <a:ea typeface="Arial"/>
                <a:cs typeface="Arial"/>
                <a:sym typeface="Arial"/>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3346108903"/>
      </p:ext>
    </p:extLst>
  </p:cSld>
  <p:clrMapOvr>
    <a:masterClrMapping/>
  </p:clrMapOvr>
  <p:extLst>
    <p:ext uri="{DCECCB84-F9BA-43D5-87BE-67443E8EF086}">
      <p15:sldGuideLst xmlns:p15="http://schemas.microsoft.com/office/powerpoint/2012/main">
        <p15:guide id="1" pos="576">
          <p15:clr>
            <a:srgbClr val="FA7B17"/>
          </p15:clr>
        </p15:guide>
        <p15:guide id="2" pos="864">
          <p15:clr>
            <a:srgbClr val="FA7B17"/>
          </p15:clr>
        </p15:guide>
        <p15:guide id="3" pos="9792">
          <p15:clr>
            <a:srgbClr val="FA7B17"/>
          </p15:clr>
        </p15:guide>
        <p15:guide id="4" pos="9504">
          <p15:clr>
            <a:srgbClr val="FA7B17"/>
          </p15:clr>
        </p15:guide>
        <p15:guide id="5" orient="horz" pos="576">
          <p15:clr>
            <a:srgbClr val="FA7B17"/>
          </p15:clr>
        </p15:guide>
        <p15:guide id="6" orient="horz" pos="860">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25"/>
        <p:cNvGrpSpPr/>
        <p:nvPr/>
      </p:nvGrpSpPr>
      <p:grpSpPr>
        <a:xfrm>
          <a:off x="0" y="0"/>
          <a:ext cx="0" cy="0"/>
          <a:chOff x="0" y="0"/>
          <a:chExt cx="0" cy="0"/>
        </a:xfrm>
      </p:grpSpPr>
      <p:pic>
        <p:nvPicPr>
          <p:cNvPr id="26" name="Google Shape;26;p24" descr="A screenshot of a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7" name="Google Shape;27;p24" descr="A picture containing object&#10;&#10;Description automatically generated"/>
          <p:cNvPicPr preferRelativeResize="0"/>
          <p:nvPr/>
        </p:nvPicPr>
        <p:blipFill rotWithShape="1">
          <a:blip r:embed="rId3">
            <a:alphaModFix/>
          </a:blip>
          <a:srcRect/>
          <a:stretch/>
        </p:blipFill>
        <p:spPr>
          <a:xfrm>
            <a:off x="0" y="228487"/>
            <a:ext cx="16255999" cy="8687026"/>
          </a:xfrm>
          <a:prstGeom prst="rect">
            <a:avLst/>
          </a:prstGeom>
          <a:noFill/>
          <a:ln>
            <a:noFill/>
          </a:ln>
        </p:spPr>
      </p:pic>
      <p:pic>
        <p:nvPicPr>
          <p:cNvPr id="28" name="Google Shape;28;p24"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29" name="Google Shape;29;p24"/>
          <p:cNvSpPr txBox="1">
            <a:spLocks noGrp="1"/>
          </p:cNvSpPr>
          <p:nvPr>
            <p:ph type="body" idx="1"/>
          </p:nvPr>
        </p:nvSpPr>
        <p:spPr>
          <a:xfrm>
            <a:off x="1523093" y="2244767"/>
            <a:ext cx="13209814"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0" name="Google Shape;30;p24"/>
          <p:cNvSpPr/>
          <p:nvPr/>
        </p:nvSpPr>
        <p:spPr>
          <a:xfrm>
            <a:off x="5718038" y="569353"/>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You Already Know</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You Already Know" preserve="1">
  <p:cSld name="You Already Know">
    <p:spTree>
      <p:nvGrpSpPr>
        <p:cNvPr id="1" name="Shape 142"/>
        <p:cNvGrpSpPr/>
        <p:nvPr/>
      </p:nvGrpSpPr>
      <p:grpSpPr>
        <a:xfrm>
          <a:off x="0" y="0"/>
          <a:ext cx="0" cy="0"/>
          <a:chOff x="0" y="0"/>
          <a:chExt cx="0" cy="0"/>
        </a:xfrm>
      </p:grpSpPr>
      <p:pic>
        <p:nvPicPr>
          <p:cNvPr id="143" name="Google Shape;143;p24"/>
          <p:cNvPicPr preferRelativeResize="0"/>
          <p:nvPr/>
        </p:nvPicPr>
        <p:blipFill rotWithShape="1">
          <a:blip r:embed="rId2">
            <a:alphaModFix/>
          </a:blip>
          <a:srcRect/>
          <a:stretch/>
        </p:blipFill>
        <p:spPr>
          <a:xfrm>
            <a:off x="0" y="0"/>
            <a:ext cx="16256000" cy="9144052"/>
          </a:xfrm>
          <a:prstGeom prst="rect">
            <a:avLst/>
          </a:prstGeom>
          <a:noFill/>
          <a:ln>
            <a:noFill/>
          </a:ln>
        </p:spPr>
      </p:pic>
      <p:sp>
        <p:nvSpPr>
          <p:cNvPr id="144" name="Google Shape;144;p24"/>
          <p:cNvSpPr txBox="1">
            <a:spLocks noGrp="1"/>
          </p:cNvSpPr>
          <p:nvPr>
            <p:ph type="body" idx="1"/>
          </p:nvPr>
        </p:nvSpPr>
        <p:spPr>
          <a:xfrm>
            <a:off x="1453243" y="2244767"/>
            <a:ext cx="13209900" cy="5527500"/>
          </a:xfrm>
          <a:prstGeom prst="rect">
            <a:avLst/>
          </a:prstGeom>
          <a:noFill/>
          <a:ln>
            <a:noFill/>
          </a:ln>
        </p:spPr>
        <p:txBody>
          <a:bodyPr spcFirstLastPara="1" wrap="square" lIns="91425" tIns="0" rIns="91425" bIns="0" anchor="t" anchorCtr="0">
            <a:normAutofit/>
          </a:bodyPr>
          <a:lstStyle>
            <a:lvl1pPr marL="457200" lvl="0" indent="-406400" algn="l" rtl="0">
              <a:lnSpc>
                <a:spcPct val="90000"/>
              </a:lnSpc>
              <a:spcBef>
                <a:spcPts val="1000"/>
              </a:spcBef>
              <a:spcAft>
                <a:spcPts val="0"/>
              </a:spcAft>
              <a:buSzPts val="2800"/>
              <a:buChar char="•"/>
              <a:defRPr sz="2200">
                <a:solidFill>
                  <a:srgbClr val="3F3F3F"/>
                </a:solidFill>
                <a:latin typeface="Arial"/>
                <a:ea typeface="Arial"/>
                <a:cs typeface="Arial"/>
                <a:sym typeface="Arial"/>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45" name="Google Shape;145;p24"/>
          <p:cNvSpPr/>
          <p:nvPr/>
        </p:nvSpPr>
        <p:spPr>
          <a:xfrm>
            <a:off x="5718038" y="569353"/>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434343"/>
                </a:solidFill>
                <a:latin typeface="Arial"/>
                <a:ea typeface="Arial"/>
                <a:cs typeface="Arial"/>
                <a:sym typeface="Arial"/>
              </a:rPr>
              <a:t>You Already Know</a:t>
            </a:r>
            <a:endParaRPr sz="1400" b="0" i="0" u="none" strike="noStrike" cap="none">
              <a:solidFill>
                <a:srgbClr val="434343"/>
              </a:solidFill>
              <a:latin typeface="Arial"/>
              <a:ea typeface="Arial"/>
              <a:cs typeface="Arial"/>
              <a:sym typeface="Arial"/>
            </a:endParaRPr>
          </a:p>
        </p:txBody>
      </p:sp>
      <p:pic>
        <p:nvPicPr>
          <p:cNvPr id="5" name="Google Shape;310;gd7b312b9f0_0_17">
            <a:extLst>
              <a:ext uri="{FF2B5EF4-FFF2-40B4-BE49-F238E27FC236}">
                <a16:creationId xmlns:a16="http://schemas.microsoft.com/office/drawing/2014/main" id="{6E39C40F-9E9B-4307-8895-5DA3D871BB41}"/>
              </a:ext>
            </a:extLst>
          </p:cNvPr>
          <p:cNvPicPr preferRelativeResize="0"/>
          <p:nvPr userDrawn="1"/>
        </p:nvPicPr>
        <p:blipFill rotWithShape="1">
          <a:blip r:embed="rId3">
            <a:alphaModFix/>
          </a:blip>
          <a:srcRect t="6807" b="6798"/>
          <a:stretch/>
        </p:blipFill>
        <p:spPr>
          <a:xfrm>
            <a:off x="5630559" y="1038100"/>
            <a:ext cx="5074129" cy="91075"/>
          </a:xfrm>
          <a:prstGeom prst="rect">
            <a:avLst/>
          </a:prstGeom>
          <a:noFill/>
          <a:ln>
            <a:noFill/>
          </a:ln>
        </p:spPr>
      </p:pic>
    </p:spTree>
    <p:extLst>
      <p:ext uri="{BB962C8B-B14F-4D97-AF65-F5344CB8AC3E}">
        <p14:creationId xmlns:p14="http://schemas.microsoft.com/office/powerpoint/2010/main" val="8059424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You Already Know 1" preserve="1">
  <p:cSld name="You Already Know 1">
    <p:spTree>
      <p:nvGrpSpPr>
        <p:cNvPr id="1" name="Shape 146"/>
        <p:cNvGrpSpPr/>
        <p:nvPr/>
      </p:nvGrpSpPr>
      <p:grpSpPr>
        <a:xfrm>
          <a:off x="0" y="0"/>
          <a:ext cx="0" cy="0"/>
          <a:chOff x="0" y="0"/>
          <a:chExt cx="0" cy="0"/>
        </a:xfrm>
      </p:grpSpPr>
      <p:pic>
        <p:nvPicPr>
          <p:cNvPr id="147" name="Google Shape;147;g85d11cf31a_4_4"/>
          <p:cNvPicPr preferRelativeResize="0"/>
          <p:nvPr/>
        </p:nvPicPr>
        <p:blipFill rotWithShape="1">
          <a:blip r:embed="rId2">
            <a:alphaModFix/>
          </a:blip>
          <a:srcRect/>
          <a:stretch/>
        </p:blipFill>
        <p:spPr>
          <a:xfrm>
            <a:off x="0" y="0"/>
            <a:ext cx="16256000" cy="9144052"/>
          </a:xfrm>
          <a:prstGeom prst="rect">
            <a:avLst/>
          </a:prstGeom>
          <a:noFill/>
          <a:ln>
            <a:noFill/>
          </a:ln>
        </p:spPr>
      </p:pic>
      <p:sp>
        <p:nvSpPr>
          <p:cNvPr id="148" name="Google Shape;148;g85d11cf31a_4_4"/>
          <p:cNvSpPr txBox="1">
            <a:spLocks noGrp="1"/>
          </p:cNvSpPr>
          <p:nvPr>
            <p:ph type="body" idx="1"/>
          </p:nvPr>
        </p:nvSpPr>
        <p:spPr>
          <a:xfrm>
            <a:off x="1453243" y="2244767"/>
            <a:ext cx="13209900" cy="5527500"/>
          </a:xfrm>
          <a:prstGeom prst="rect">
            <a:avLst/>
          </a:prstGeom>
          <a:noFill/>
          <a:ln>
            <a:noFill/>
          </a:ln>
        </p:spPr>
        <p:txBody>
          <a:bodyPr spcFirstLastPara="1" wrap="square" lIns="91425" tIns="0" rIns="91425" bIns="0" anchor="t" anchorCtr="0">
            <a:normAutofit/>
          </a:bodyPr>
          <a:lstStyle>
            <a:lvl1pPr marL="457200" lvl="0" indent="-406400" algn="l" rtl="0">
              <a:lnSpc>
                <a:spcPct val="90000"/>
              </a:lnSpc>
              <a:spcBef>
                <a:spcPts val="1000"/>
              </a:spcBef>
              <a:spcAft>
                <a:spcPts val="0"/>
              </a:spcAft>
              <a:buSzPts val="2800"/>
              <a:buChar char="•"/>
              <a:defRPr sz="2200">
                <a:solidFill>
                  <a:srgbClr val="3F3F3F"/>
                </a:solidFill>
                <a:latin typeface="Arial"/>
                <a:ea typeface="Arial"/>
                <a:cs typeface="Arial"/>
                <a:sym typeface="Arial"/>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42788258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Assisted Practice" preserve="1">
  <p:cSld name="1_Assisted Practice">
    <p:spTree>
      <p:nvGrpSpPr>
        <p:cNvPr id="1" name="Shape 155"/>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049C3024-A6A2-402E-95C0-EB02BC547343}"/>
              </a:ext>
            </a:extLst>
          </p:cNvPr>
          <p:cNvPicPr>
            <a:picLocks noChangeAspect="1"/>
          </p:cNvPicPr>
          <p:nvPr userDrawn="1"/>
        </p:nvPicPr>
        <p:blipFill>
          <a:blip r:embed="rId2"/>
          <a:stretch>
            <a:fillRect/>
          </a:stretch>
        </p:blipFill>
        <p:spPr>
          <a:xfrm>
            <a:off x="0" y="0"/>
            <a:ext cx="16255999" cy="9144000"/>
          </a:xfrm>
          <a:prstGeom prst="rect">
            <a:avLst/>
          </a:prstGeom>
        </p:spPr>
      </p:pic>
      <p:sp>
        <p:nvSpPr>
          <p:cNvPr id="157" name="Google Shape;157;gdfd38495b5_1_3"/>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lvl1pPr lvl="0" algn="ctr" rtl="0">
              <a:lnSpc>
                <a:spcPct val="90000"/>
              </a:lnSpc>
              <a:spcBef>
                <a:spcPts val="0"/>
              </a:spcBef>
              <a:spcAft>
                <a:spcPts val="0"/>
              </a:spcAft>
              <a:buSzPts val="4400"/>
              <a:buFont typeface="Arial"/>
              <a:buNone/>
              <a:defRPr sz="2800" b="1">
                <a:solidFill>
                  <a:srgbClr val="3F3F3F"/>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dirty="0"/>
          </a:p>
        </p:txBody>
      </p:sp>
      <p:pic>
        <p:nvPicPr>
          <p:cNvPr id="158" name="Google Shape;158;gdfd38495b5_1_3"/>
          <p:cNvPicPr preferRelativeResize="0"/>
          <p:nvPr/>
        </p:nvPicPr>
        <p:blipFill rotWithShape="1">
          <a:blip r:embed="rId3">
            <a:alphaModFix/>
          </a:blip>
          <a:srcRect/>
          <a:stretch/>
        </p:blipFill>
        <p:spPr>
          <a:xfrm>
            <a:off x="671250" y="2186163"/>
            <a:ext cx="5689924" cy="4771676"/>
          </a:xfrm>
          <a:prstGeom prst="rect">
            <a:avLst/>
          </a:prstGeom>
          <a:noFill/>
          <a:ln>
            <a:noFill/>
          </a:ln>
        </p:spPr>
      </p:pic>
    </p:spTree>
    <p:extLst>
      <p:ext uri="{BB962C8B-B14F-4D97-AF65-F5344CB8AC3E}">
        <p14:creationId xmlns:p14="http://schemas.microsoft.com/office/powerpoint/2010/main" val="4284337532"/>
      </p:ext>
    </p:extLst>
  </p:cSld>
  <p:clrMapOvr>
    <a:masterClrMapping/>
  </p:clrMapOvr>
  <p:extLst>
    <p:ext uri="{DCECCB84-F9BA-43D5-87BE-67443E8EF086}">
      <p15:sldGuideLst xmlns:p15="http://schemas.microsoft.com/office/powerpoint/2012/main">
        <p15:guide id="1" pos="576">
          <p15:clr>
            <a:srgbClr val="FA7B17"/>
          </p15:clr>
        </p15:guide>
        <p15:guide id="2" pos="9792">
          <p15:clr>
            <a:srgbClr val="FA7B17"/>
          </p15:clr>
        </p15:guide>
        <p15:guide id="3" orient="horz" pos="5184">
          <p15:clr>
            <a:srgbClr val="FA7B17"/>
          </p15:clr>
        </p15:guide>
        <p15:guide id="4" orient="horz" pos="578">
          <p15:clr>
            <a:srgbClr val="FA7B17"/>
          </p15:clr>
        </p15:guide>
        <p15:guide id="5" pos="864">
          <p15:clr>
            <a:srgbClr val="FA7B17"/>
          </p15:clr>
        </p15:guide>
        <p15:guide id="6" pos="9504">
          <p15:clr>
            <a:srgbClr val="FA7B17"/>
          </p15:clr>
        </p15:guide>
        <p15:guide id="7" orient="horz" pos="864">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Lesson Name" preserve="1">
  <p:cSld name="1_Lesson Name">
    <p:spTree>
      <p:nvGrpSpPr>
        <p:cNvPr id="1" name="Shape 15"/>
        <p:cNvGrpSpPr/>
        <p:nvPr/>
      </p:nvGrpSpPr>
      <p:grpSpPr>
        <a:xfrm>
          <a:off x="0" y="0"/>
          <a:ext cx="0" cy="0"/>
          <a:chOff x="0" y="0"/>
          <a:chExt cx="0" cy="0"/>
        </a:xfrm>
      </p:grpSpPr>
      <p:pic>
        <p:nvPicPr>
          <p:cNvPr id="16" name="Google Shape;16;p6"/>
          <p:cNvPicPr preferRelativeResize="0"/>
          <p:nvPr/>
        </p:nvPicPr>
        <p:blipFill rotWithShape="1">
          <a:blip r:embed="rId2">
            <a:alphaModFix/>
          </a:blip>
          <a:srcRect/>
          <a:stretch/>
        </p:blipFill>
        <p:spPr>
          <a:xfrm>
            <a:off x="0" y="-10"/>
            <a:ext cx="16256000" cy="9144009"/>
          </a:xfrm>
          <a:prstGeom prst="rect">
            <a:avLst/>
          </a:prstGeom>
          <a:noFill/>
          <a:ln>
            <a:noFill/>
          </a:ln>
        </p:spPr>
      </p:pic>
      <p:sp>
        <p:nvSpPr>
          <p:cNvPr id="17" name="Google Shape;17;p6"/>
          <p:cNvSpPr/>
          <p:nvPr/>
        </p:nvSpPr>
        <p:spPr>
          <a:xfrm>
            <a:off x="8149982" y="4249986"/>
            <a:ext cx="7064400" cy="13461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90000"/>
              </a:lnSpc>
              <a:spcBef>
                <a:spcPts val="1000"/>
              </a:spcBef>
              <a:spcAft>
                <a:spcPts val="0"/>
              </a:spcAft>
              <a:buClr>
                <a:schemeClr val="dk1"/>
              </a:buClr>
              <a:buSzPts val="2800"/>
              <a:buFont typeface="Arial"/>
              <a:buNone/>
            </a:pPr>
            <a:r>
              <a:rPr lang="en-US" sz="3600" b="1" i="0" u="none" strike="noStrike" cap="none">
                <a:solidFill>
                  <a:srgbClr val="434343"/>
                </a:solidFill>
                <a:latin typeface="Open Sans"/>
                <a:ea typeface="Open Sans"/>
                <a:cs typeface="Open Sans"/>
                <a:sym typeface="Open Sans"/>
              </a:rPr>
              <a:t>Post Graduate Program </a:t>
            </a:r>
            <a:endParaRPr sz="3600" b="0" i="0" u="none" strike="noStrike" cap="none">
              <a:solidFill>
                <a:srgbClr val="434343"/>
              </a:solidFill>
              <a:latin typeface="Open Sans"/>
              <a:ea typeface="Open Sans"/>
              <a:cs typeface="Open Sans"/>
              <a:sym typeface="Open Sans"/>
            </a:endParaRPr>
          </a:p>
          <a:p>
            <a:pPr marL="457200" marR="0" lvl="0" indent="-228600" algn="ctr" rtl="0">
              <a:lnSpc>
                <a:spcPct val="90000"/>
              </a:lnSpc>
              <a:spcBef>
                <a:spcPts val="1000"/>
              </a:spcBef>
              <a:spcAft>
                <a:spcPts val="0"/>
              </a:spcAft>
              <a:buClr>
                <a:schemeClr val="dk1"/>
              </a:buClr>
              <a:buSzPts val="2800"/>
              <a:buFont typeface="Arial"/>
              <a:buNone/>
            </a:pPr>
            <a:r>
              <a:rPr lang="en-US" sz="3600" b="1" i="0" u="none" strike="noStrike" cap="none">
                <a:solidFill>
                  <a:srgbClr val="434343"/>
                </a:solidFill>
                <a:latin typeface="Open Sans"/>
                <a:ea typeface="Open Sans"/>
                <a:cs typeface="Open Sans"/>
                <a:sym typeface="Open Sans"/>
              </a:rPr>
              <a:t>in Cloud Computing</a:t>
            </a:r>
            <a:endParaRPr sz="3600" b="1" i="0" u="none" strike="noStrike" cap="none">
              <a:solidFill>
                <a:srgbClr val="434343"/>
              </a:solidFill>
              <a:latin typeface="Open Sans"/>
              <a:ea typeface="Open Sans"/>
              <a:cs typeface="Open Sans"/>
              <a:sym typeface="Open Sans"/>
            </a:endParaRPr>
          </a:p>
        </p:txBody>
      </p:sp>
      <p:sp>
        <p:nvSpPr>
          <p:cNvPr id="18" name="Google Shape;18;p6"/>
          <p:cNvSpPr txBox="1"/>
          <p:nvPr/>
        </p:nvSpPr>
        <p:spPr>
          <a:xfrm>
            <a:off x="304300" y="182550"/>
            <a:ext cx="15615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800">
                <a:solidFill>
                  <a:srgbClr val="EFEFEF"/>
                </a:solidFill>
                <a:latin typeface="Impact"/>
                <a:ea typeface="Impact"/>
                <a:cs typeface="Impact"/>
                <a:sym typeface="Impact"/>
              </a:rPr>
              <a:t>Cloud</a:t>
            </a:r>
            <a:endParaRPr sz="3800">
              <a:solidFill>
                <a:srgbClr val="EFEFEF"/>
              </a:solidFill>
              <a:latin typeface="Impact"/>
              <a:ea typeface="Impact"/>
              <a:cs typeface="Impact"/>
              <a:sym typeface="Impact"/>
            </a:endParaRPr>
          </a:p>
        </p:txBody>
      </p:sp>
    </p:spTree>
    <p:extLst>
      <p:ext uri="{BB962C8B-B14F-4D97-AF65-F5344CB8AC3E}">
        <p14:creationId xmlns:p14="http://schemas.microsoft.com/office/powerpoint/2010/main" val="39392677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Lesson Name" preserve="1">
  <p:cSld name="1_Lesson Name">
    <p:spTree>
      <p:nvGrpSpPr>
        <p:cNvPr id="1" name="Shape 19"/>
        <p:cNvGrpSpPr/>
        <p:nvPr/>
      </p:nvGrpSpPr>
      <p:grpSpPr>
        <a:xfrm>
          <a:off x="0" y="0"/>
          <a:ext cx="0" cy="0"/>
          <a:chOff x="0" y="0"/>
          <a:chExt cx="0" cy="0"/>
        </a:xfrm>
      </p:grpSpPr>
      <p:pic>
        <p:nvPicPr>
          <p:cNvPr id="20" name="Google Shape;20;p7"/>
          <p:cNvPicPr preferRelativeResize="0"/>
          <p:nvPr/>
        </p:nvPicPr>
        <p:blipFill rotWithShape="1">
          <a:blip r:embed="rId2">
            <a:alphaModFix/>
          </a:blip>
          <a:srcRect/>
          <a:stretch/>
        </p:blipFill>
        <p:spPr>
          <a:xfrm>
            <a:off x="0" y="-10"/>
            <a:ext cx="16256000" cy="9144009"/>
          </a:xfrm>
          <a:prstGeom prst="rect">
            <a:avLst/>
          </a:prstGeom>
          <a:noFill/>
          <a:ln>
            <a:noFill/>
          </a:ln>
        </p:spPr>
      </p:pic>
      <p:sp>
        <p:nvSpPr>
          <p:cNvPr id="21" name="Google Shape;21;p7"/>
          <p:cNvSpPr txBox="1">
            <a:spLocks noGrp="1"/>
          </p:cNvSpPr>
          <p:nvPr>
            <p:ph type="body" idx="1"/>
          </p:nvPr>
        </p:nvSpPr>
        <p:spPr>
          <a:xfrm>
            <a:off x="9186903" y="4262954"/>
            <a:ext cx="6960000" cy="905700"/>
          </a:xfrm>
          <a:prstGeom prst="rect">
            <a:avLst/>
          </a:prstGeom>
          <a:noFill/>
          <a:ln>
            <a:noFill/>
          </a:ln>
        </p:spPr>
        <p:txBody>
          <a:bodyPr spcFirstLastPara="1" wrap="square" lIns="91425" tIns="91425" rIns="91425" bIns="91425" anchor="t" anchorCtr="0">
            <a:noAutofit/>
          </a:bodyPr>
          <a:lstStyle>
            <a:lvl1pPr marL="457200" lvl="0" indent="-228600" algn="ctr">
              <a:lnSpc>
                <a:spcPct val="100000"/>
              </a:lnSpc>
              <a:spcBef>
                <a:spcPts val="1000"/>
              </a:spcBef>
              <a:spcAft>
                <a:spcPts val="0"/>
              </a:spcAft>
              <a:buSzPts val="2800"/>
              <a:buFont typeface="Arial"/>
              <a:buNone/>
              <a:defRPr sz="28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2" name="Google Shape;22;p7"/>
          <p:cNvSpPr txBox="1"/>
          <p:nvPr/>
        </p:nvSpPr>
        <p:spPr>
          <a:xfrm>
            <a:off x="304300" y="182550"/>
            <a:ext cx="15615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800">
                <a:solidFill>
                  <a:srgbClr val="EFEFEF"/>
                </a:solidFill>
                <a:latin typeface="Impact"/>
                <a:ea typeface="Impact"/>
                <a:cs typeface="Impact"/>
                <a:sym typeface="Impact"/>
              </a:rPr>
              <a:t>Cloud</a:t>
            </a:r>
            <a:endParaRPr sz="3800">
              <a:solidFill>
                <a:srgbClr val="EFEFEF"/>
              </a:solidFill>
              <a:latin typeface="Impact"/>
              <a:ea typeface="Impact"/>
              <a:cs typeface="Impact"/>
              <a:sym typeface="Impact"/>
            </a:endParaRPr>
          </a:p>
        </p:txBody>
      </p:sp>
    </p:spTree>
    <p:extLst>
      <p:ext uri="{BB962C8B-B14F-4D97-AF65-F5344CB8AC3E}">
        <p14:creationId xmlns:p14="http://schemas.microsoft.com/office/powerpoint/2010/main" val="205761905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Lesson Name 1" preserve="1">
  <p:cSld name="1_Lesson Name 1">
    <p:spTree>
      <p:nvGrpSpPr>
        <p:cNvPr id="1" name="Shape 23"/>
        <p:cNvGrpSpPr/>
        <p:nvPr/>
      </p:nvGrpSpPr>
      <p:grpSpPr>
        <a:xfrm>
          <a:off x="0" y="0"/>
          <a:ext cx="0" cy="0"/>
          <a:chOff x="0" y="0"/>
          <a:chExt cx="0" cy="0"/>
        </a:xfrm>
      </p:grpSpPr>
      <p:pic>
        <p:nvPicPr>
          <p:cNvPr id="24" name="Google Shape;24;g85d11cf31a_2_2"/>
          <p:cNvPicPr preferRelativeResize="0"/>
          <p:nvPr/>
        </p:nvPicPr>
        <p:blipFill rotWithShape="1">
          <a:blip r:embed="rId2">
            <a:alphaModFix/>
          </a:blip>
          <a:srcRect/>
          <a:stretch/>
        </p:blipFill>
        <p:spPr>
          <a:xfrm>
            <a:off x="0" y="-10"/>
            <a:ext cx="16256000" cy="9144009"/>
          </a:xfrm>
          <a:prstGeom prst="rect">
            <a:avLst/>
          </a:prstGeom>
          <a:noFill/>
          <a:ln>
            <a:noFill/>
          </a:ln>
        </p:spPr>
      </p:pic>
      <p:sp>
        <p:nvSpPr>
          <p:cNvPr id="25" name="Google Shape;25;g85d11cf31a_2_2"/>
          <p:cNvSpPr txBox="1">
            <a:spLocks noGrp="1"/>
          </p:cNvSpPr>
          <p:nvPr>
            <p:ph type="body" idx="1"/>
          </p:nvPr>
        </p:nvSpPr>
        <p:spPr>
          <a:xfrm>
            <a:off x="9410098" y="3004850"/>
            <a:ext cx="6960000" cy="914400"/>
          </a:xfrm>
          <a:prstGeom prst="rect">
            <a:avLst/>
          </a:prstGeom>
          <a:noFill/>
          <a:ln>
            <a:noFill/>
          </a:ln>
        </p:spPr>
        <p:txBody>
          <a:bodyPr spcFirstLastPara="1" wrap="square" lIns="91425" tIns="91425" rIns="91425" bIns="91425" anchor="t" anchorCtr="0">
            <a:noAutofit/>
          </a:bodyPr>
          <a:lstStyle>
            <a:lvl1pPr marL="457200" lvl="0" indent="-406400" algn="ctr">
              <a:lnSpc>
                <a:spcPct val="90000"/>
              </a:lnSpc>
              <a:spcBef>
                <a:spcPts val="1000"/>
              </a:spcBef>
              <a:spcAft>
                <a:spcPts val="0"/>
              </a:spcAft>
              <a:buSzPts val="2800"/>
              <a:buChar char="•"/>
              <a:defRPr b="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6" name="Google Shape;26;g85d11cf31a_2_2"/>
          <p:cNvSpPr txBox="1"/>
          <p:nvPr/>
        </p:nvSpPr>
        <p:spPr>
          <a:xfrm>
            <a:off x="304300" y="182550"/>
            <a:ext cx="15615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800">
                <a:solidFill>
                  <a:srgbClr val="EFEFEF"/>
                </a:solidFill>
                <a:latin typeface="Impact"/>
                <a:ea typeface="Impact"/>
                <a:cs typeface="Impact"/>
                <a:sym typeface="Impact"/>
              </a:rPr>
              <a:t>Cloud</a:t>
            </a:r>
            <a:endParaRPr sz="3800">
              <a:solidFill>
                <a:srgbClr val="EFEFEF"/>
              </a:solidFill>
              <a:latin typeface="Impact"/>
              <a:ea typeface="Impact"/>
              <a:cs typeface="Impact"/>
              <a:sym typeface="Impact"/>
            </a:endParaRPr>
          </a:p>
        </p:txBody>
      </p:sp>
    </p:spTree>
    <p:extLst>
      <p:ext uri="{BB962C8B-B14F-4D97-AF65-F5344CB8AC3E}">
        <p14:creationId xmlns:p14="http://schemas.microsoft.com/office/powerpoint/2010/main" val="19828252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Learning Objectives" preserve="1" userDrawn="1">
  <p:cSld name="1_Learning Objectives">
    <p:spTree>
      <p:nvGrpSpPr>
        <p:cNvPr id="1" name="Shape 27"/>
        <p:cNvGrpSpPr/>
        <p:nvPr/>
      </p:nvGrpSpPr>
      <p:grpSpPr>
        <a:xfrm>
          <a:off x="0" y="0"/>
          <a:ext cx="0" cy="0"/>
          <a:chOff x="0" y="0"/>
          <a:chExt cx="0" cy="0"/>
        </a:xfrm>
      </p:grpSpPr>
      <p:pic>
        <p:nvPicPr>
          <p:cNvPr id="28" name="Google Shape;28;p27"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9" name="Google Shape;29;p27"/>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0" name="Google Shape;30;p27"/>
          <p:cNvSpPr/>
          <p:nvPr/>
        </p:nvSpPr>
        <p:spPr>
          <a:xfrm>
            <a:off x="2747395" y="769174"/>
            <a:ext cx="4819800" cy="5232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pic>
        <p:nvPicPr>
          <p:cNvPr id="35" name="Google Shape;35;p27"/>
          <p:cNvPicPr preferRelativeResize="0"/>
          <p:nvPr/>
        </p:nvPicPr>
        <p:blipFill rotWithShape="1">
          <a:blip r:embed="rId4">
            <a:alphaModFix/>
          </a:blip>
          <a:srcRect t="6807" b="6798"/>
          <a:stretch/>
        </p:blipFill>
        <p:spPr>
          <a:xfrm>
            <a:off x="2203275" y="1368575"/>
            <a:ext cx="6594549" cy="91075"/>
          </a:xfrm>
          <a:prstGeom prst="rect">
            <a:avLst/>
          </a:prstGeom>
          <a:noFill/>
          <a:ln>
            <a:noFill/>
          </a:ln>
        </p:spPr>
      </p:pic>
      <p:sp>
        <p:nvSpPr>
          <p:cNvPr id="36" name="Google Shape;36;p27"/>
          <p:cNvSpPr/>
          <p:nvPr/>
        </p:nvSpPr>
        <p:spPr>
          <a:xfrm>
            <a:off x="909797" y="1680111"/>
            <a:ext cx="7888027" cy="553212"/>
          </a:xfrm>
          <a:prstGeom prst="rect">
            <a:avLst/>
          </a:prstGeom>
          <a:noFill/>
          <a:ln>
            <a:noFill/>
          </a:ln>
        </p:spPr>
        <p:txBody>
          <a:bodyPr spcFirstLastPara="1" wrap="square" lIns="91425" tIns="0" rIns="91425" bIns="0" anchor="t" anchorCtr="0">
            <a:norm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dirty="0">
                <a:solidFill>
                  <a:srgbClr val="3F3F3F"/>
                </a:solidFill>
                <a:latin typeface="Open Sans"/>
                <a:ea typeface="Open Sans"/>
                <a:cs typeface="Open Sans"/>
                <a:sym typeface="Open Sans"/>
              </a:rPr>
              <a:t>By the end of this lesson, you will be able to:</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2687248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opic Break" preserve="1">
  <p:cSld name="Topic Break">
    <p:spTree>
      <p:nvGrpSpPr>
        <p:cNvPr id="1" name="Shape 37"/>
        <p:cNvGrpSpPr/>
        <p:nvPr/>
      </p:nvGrpSpPr>
      <p:grpSpPr>
        <a:xfrm>
          <a:off x="0" y="0"/>
          <a:ext cx="0" cy="0"/>
          <a:chOff x="0" y="0"/>
          <a:chExt cx="0" cy="0"/>
        </a:xfrm>
      </p:grpSpPr>
      <p:pic>
        <p:nvPicPr>
          <p:cNvPr id="38" name="Google Shape;38;p13"/>
          <p:cNvPicPr preferRelativeResize="0"/>
          <p:nvPr/>
        </p:nvPicPr>
        <p:blipFill rotWithShape="1">
          <a:blip r:embed="rId2">
            <a:alphaModFix/>
          </a:blip>
          <a:srcRect/>
          <a:stretch/>
        </p:blipFill>
        <p:spPr>
          <a:xfrm>
            <a:off x="0" y="0"/>
            <a:ext cx="16256000" cy="9144052"/>
          </a:xfrm>
          <a:prstGeom prst="rect">
            <a:avLst/>
          </a:prstGeom>
          <a:noFill/>
          <a:ln>
            <a:noFill/>
          </a:ln>
        </p:spPr>
      </p:pic>
      <p:sp>
        <p:nvSpPr>
          <p:cNvPr id="39" name="Google Shape;39;p13"/>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lvl1pPr marL="457200" lvl="0" indent="-228600" algn="ctr">
              <a:lnSpc>
                <a:spcPct val="100000"/>
              </a:lnSpc>
              <a:spcBef>
                <a:spcPts val="1000"/>
              </a:spcBef>
              <a:spcAft>
                <a:spcPts val="0"/>
              </a:spcAft>
              <a:buSzPts val="2800"/>
              <a:buFont typeface="Arial"/>
              <a:buNone/>
              <a:defRPr sz="28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9055339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Assisted Practice" preserve="1">
  <p:cSld name="1_Assisted Practice">
    <p:spTree>
      <p:nvGrpSpPr>
        <p:cNvPr id="1" name="Shape 40"/>
        <p:cNvGrpSpPr/>
        <p:nvPr/>
      </p:nvGrpSpPr>
      <p:grpSpPr>
        <a:xfrm>
          <a:off x="0" y="0"/>
          <a:ext cx="0" cy="0"/>
          <a:chOff x="0" y="0"/>
          <a:chExt cx="0" cy="0"/>
        </a:xfrm>
      </p:grpSpPr>
      <p:pic>
        <p:nvPicPr>
          <p:cNvPr id="41" name="Google Shape;41;g878fb86f4c_0_19"/>
          <p:cNvPicPr preferRelativeResize="0"/>
          <p:nvPr/>
        </p:nvPicPr>
        <p:blipFill rotWithShape="1">
          <a:blip r:embed="rId2">
            <a:alphaModFix/>
          </a:blip>
          <a:srcRect/>
          <a:stretch/>
        </p:blipFill>
        <p:spPr>
          <a:xfrm>
            <a:off x="0" y="-10"/>
            <a:ext cx="16256000" cy="9144009"/>
          </a:xfrm>
          <a:prstGeom prst="rect">
            <a:avLst/>
          </a:prstGeom>
          <a:noFill/>
          <a:ln>
            <a:noFill/>
          </a:ln>
        </p:spPr>
      </p:pic>
      <p:sp>
        <p:nvSpPr>
          <p:cNvPr id="42" name="Google Shape;42;g878fb86f4c_0_19"/>
          <p:cNvSpPr/>
          <p:nvPr/>
        </p:nvSpPr>
        <p:spPr>
          <a:xfrm>
            <a:off x="596200" y="555452"/>
            <a:ext cx="12077700" cy="4308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262626"/>
                </a:solidFill>
                <a:latin typeface="Open Sans"/>
                <a:ea typeface="Open Sans"/>
                <a:cs typeface="Open Sans"/>
                <a:sym typeface="Open Sans"/>
              </a:rPr>
              <a:t>Assisted Practice</a:t>
            </a:r>
            <a:endParaRPr sz="1400" b="0" i="0" u="none" strike="noStrike" cap="none">
              <a:solidFill>
                <a:srgbClr val="262626"/>
              </a:solidFill>
              <a:latin typeface="Arial"/>
              <a:ea typeface="Arial"/>
              <a:cs typeface="Arial"/>
              <a:sym typeface="Arial"/>
            </a:endParaRPr>
          </a:p>
        </p:txBody>
      </p:sp>
      <p:sp>
        <p:nvSpPr>
          <p:cNvPr id="43" name="Google Shape;43;g878fb86f4c_0_19"/>
          <p:cNvSpPr txBox="1">
            <a:spLocks noGrp="1"/>
          </p:cNvSpPr>
          <p:nvPr>
            <p:ph type="title"/>
          </p:nvPr>
        </p:nvSpPr>
        <p:spPr>
          <a:xfrm>
            <a:off x="596200" y="1212374"/>
            <a:ext cx="14948600" cy="665045"/>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2200"/>
              <a:buFont typeface="Arial"/>
              <a:buNone/>
              <a:defRPr sz="2200" b="1" i="0" u="none" strike="noStrike" cap="none">
                <a:solidFill>
                  <a:srgbClr val="3F3F3F"/>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4" name="Google Shape;44;g878fb86f4c_0_19"/>
          <p:cNvSpPr/>
          <p:nvPr/>
        </p:nvSpPr>
        <p:spPr>
          <a:xfrm>
            <a:off x="700325" y="1995300"/>
            <a:ext cx="14948700" cy="5536500"/>
          </a:xfrm>
          <a:prstGeom prst="roundRect">
            <a:avLst>
              <a:gd name="adj" fmla="val 4058"/>
            </a:avLst>
          </a:prstGeom>
          <a:solidFill>
            <a:srgbClr val="C7C7C7">
              <a:alpha val="41180"/>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g878fb86f4c_0_19"/>
          <p:cNvSpPr txBox="1">
            <a:spLocks noGrp="1"/>
          </p:cNvSpPr>
          <p:nvPr>
            <p:ph type="body" idx="1"/>
          </p:nvPr>
        </p:nvSpPr>
        <p:spPr>
          <a:xfrm>
            <a:off x="752966" y="2363638"/>
            <a:ext cx="14515789" cy="5082676"/>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9974094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ontent slide" preserve="1">
  <p:cSld name="1_Content slide">
    <p:spTree>
      <p:nvGrpSpPr>
        <p:cNvPr id="1" name="Shape 46"/>
        <p:cNvGrpSpPr/>
        <p:nvPr/>
      </p:nvGrpSpPr>
      <p:grpSpPr>
        <a:xfrm>
          <a:off x="0" y="0"/>
          <a:ext cx="0" cy="0"/>
          <a:chOff x="0" y="0"/>
          <a:chExt cx="0" cy="0"/>
        </a:xfrm>
      </p:grpSpPr>
      <p:pic>
        <p:nvPicPr>
          <p:cNvPr id="47" name="Google Shape;47;p26"/>
          <p:cNvPicPr preferRelativeResize="0"/>
          <p:nvPr/>
        </p:nvPicPr>
        <p:blipFill rotWithShape="1">
          <a:blip r:embed="rId2">
            <a:alphaModFix/>
          </a:blip>
          <a:srcRect t="39" b="49"/>
          <a:stretch/>
        </p:blipFill>
        <p:spPr>
          <a:xfrm>
            <a:off x="0" y="0"/>
            <a:ext cx="16256000" cy="9144002"/>
          </a:xfrm>
          <a:prstGeom prst="rect">
            <a:avLst/>
          </a:prstGeom>
          <a:noFill/>
          <a:ln>
            <a:noFill/>
          </a:ln>
        </p:spPr>
      </p:pic>
      <p:sp>
        <p:nvSpPr>
          <p:cNvPr id="48" name="Google Shape;48;p26"/>
          <p:cNvSpPr/>
          <p:nvPr/>
        </p:nvSpPr>
        <p:spPr>
          <a:xfrm>
            <a:off x="2089150" y="340753"/>
            <a:ext cx="12077700" cy="430800"/>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endParaRPr sz="1400" b="0" i="0" u="none" strike="noStrike" cap="none">
              <a:solidFill>
                <a:srgbClr val="262626"/>
              </a:solidFill>
              <a:latin typeface="Arial"/>
              <a:ea typeface="Arial"/>
              <a:cs typeface="Arial"/>
              <a:sym typeface="Arial"/>
            </a:endParaRPr>
          </a:p>
        </p:txBody>
      </p:sp>
    </p:spTree>
    <p:extLst>
      <p:ext uri="{BB962C8B-B14F-4D97-AF65-F5344CB8AC3E}">
        <p14:creationId xmlns:p14="http://schemas.microsoft.com/office/powerpoint/2010/main" val="11824651"/>
      </p:ext>
    </p:extLst>
  </p:cSld>
  <p:clrMapOvr>
    <a:masterClrMapping/>
  </p:clrMapOvr>
  <p:extLst>
    <p:ext uri="{DCECCB84-F9BA-43D5-87BE-67443E8EF086}">
      <p15:sldGuideLst xmlns:p15="http://schemas.microsoft.com/office/powerpoint/2012/main">
        <p15:guide id="1" pos="576">
          <p15:clr>
            <a:srgbClr val="FA7B17"/>
          </p15:clr>
        </p15:guide>
        <p15:guide id="2" pos="864">
          <p15:clr>
            <a:srgbClr val="FA7B17"/>
          </p15:clr>
        </p15:guide>
        <p15:guide id="3" pos="9792">
          <p15:clr>
            <a:srgbClr val="FA7B17"/>
          </p15:clr>
        </p15:guide>
        <p15:guide id="4" pos="9504">
          <p15:clr>
            <a:srgbClr val="FA7B17"/>
          </p15:clr>
        </p15:guide>
        <p15:guide id="5" orient="horz" pos="576">
          <p15:clr>
            <a:srgbClr val="FA7B17"/>
          </p15:clr>
        </p15:guide>
        <p15:guide id="6" orient="horz" pos="860">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31"/>
        <p:cNvGrpSpPr/>
        <p:nvPr/>
      </p:nvGrpSpPr>
      <p:grpSpPr>
        <a:xfrm>
          <a:off x="0" y="0"/>
          <a:ext cx="0" cy="0"/>
          <a:chOff x="0" y="0"/>
          <a:chExt cx="0" cy="0"/>
        </a:xfrm>
      </p:grpSpPr>
      <p:pic>
        <p:nvPicPr>
          <p:cNvPr id="32" name="Google Shape;32;p25"/>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3" name="Google Shape;33;p25"/>
          <p:cNvPicPr preferRelativeResize="0"/>
          <p:nvPr/>
        </p:nvPicPr>
        <p:blipFill rotWithShape="1">
          <a:blip r:embed="rId3">
            <a:alphaModFix/>
          </a:blip>
          <a:srcRect/>
          <a:stretch/>
        </p:blipFill>
        <p:spPr>
          <a:xfrm>
            <a:off x="0" y="324852"/>
            <a:ext cx="16256000" cy="9144000"/>
          </a:xfrm>
          <a:prstGeom prst="rect">
            <a:avLst/>
          </a:prstGeom>
          <a:noFill/>
          <a:ln>
            <a:noFill/>
          </a:ln>
        </p:spPr>
      </p:pic>
      <p:pic>
        <p:nvPicPr>
          <p:cNvPr id="34" name="Google Shape;34;p25"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35" name="Google Shape;35;p25"/>
          <p:cNvSpPr txBox="1">
            <a:spLocks noGrp="1"/>
          </p:cNvSpPr>
          <p:nvPr>
            <p:ph type="body" idx="1"/>
          </p:nvPr>
        </p:nvSpPr>
        <p:spPr>
          <a:xfrm>
            <a:off x="1632860" y="1987907"/>
            <a:ext cx="940525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b="0" i="0" u="none" strike="noStrike" cap="none">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6" name="Google Shape;36;p25"/>
          <p:cNvSpPr/>
          <p:nvPr/>
        </p:nvSpPr>
        <p:spPr>
          <a:xfrm rot="-3026872">
            <a:off x="-270651" y="848918"/>
            <a:ext cx="2404969"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Recap</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ntent slide" preserve="1" userDrawn="1">
  <p:cSld name="1_Content slide">
    <p:spTree>
      <p:nvGrpSpPr>
        <p:cNvPr id="1" name="Shape 46"/>
        <p:cNvGrpSpPr/>
        <p:nvPr/>
      </p:nvGrpSpPr>
      <p:grpSpPr>
        <a:xfrm>
          <a:off x="0" y="0"/>
          <a:ext cx="0" cy="0"/>
          <a:chOff x="0" y="0"/>
          <a:chExt cx="0" cy="0"/>
        </a:xfrm>
      </p:grpSpPr>
      <p:pic>
        <p:nvPicPr>
          <p:cNvPr id="9" name="Picture 8" descr="Graphical user interface&#10;&#10;Description automatically generated">
            <a:extLst>
              <a:ext uri="{FF2B5EF4-FFF2-40B4-BE49-F238E27FC236}">
                <a16:creationId xmlns:a16="http://schemas.microsoft.com/office/drawing/2014/main" id="{60614AE9-75AF-405A-9484-DF87FF3E6BA2}"/>
              </a:ext>
            </a:extLst>
          </p:cNvPr>
          <p:cNvPicPr>
            <a:picLocks noChangeAspect="1"/>
          </p:cNvPicPr>
          <p:nvPr userDrawn="1"/>
        </p:nvPicPr>
        <p:blipFill>
          <a:blip r:embed="rId2"/>
          <a:stretch>
            <a:fillRect/>
          </a:stretch>
        </p:blipFill>
        <p:spPr>
          <a:xfrm>
            <a:off x="-63174" y="-29238"/>
            <a:ext cx="16255999" cy="9144000"/>
          </a:xfrm>
          <a:prstGeom prst="rect">
            <a:avLst/>
          </a:prstGeom>
        </p:spPr>
      </p:pic>
      <p:pic>
        <p:nvPicPr>
          <p:cNvPr id="3" name="Picture 2" descr="A picture containing text&#10;&#10;Description automatically generated">
            <a:extLst>
              <a:ext uri="{FF2B5EF4-FFF2-40B4-BE49-F238E27FC236}">
                <a16:creationId xmlns:a16="http://schemas.microsoft.com/office/drawing/2014/main" id="{CFA69D14-D79F-49ED-84B6-A25A6FA16843}"/>
              </a:ext>
            </a:extLst>
          </p:cNvPr>
          <p:cNvPicPr>
            <a:picLocks noChangeAspect="1"/>
          </p:cNvPicPr>
          <p:nvPr userDrawn="1"/>
        </p:nvPicPr>
        <p:blipFill rotWithShape="1">
          <a:blip r:embed="rId3"/>
          <a:srcRect l="77566"/>
          <a:stretch/>
        </p:blipFill>
        <p:spPr>
          <a:xfrm>
            <a:off x="12609095" y="0"/>
            <a:ext cx="3646904" cy="9144000"/>
          </a:xfrm>
          <a:prstGeom prst="rect">
            <a:avLst/>
          </a:prstGeom>
        </p:spPr>
      </p:pic>
      <p:sp>
        <p:nvSpPr>
          <p:cNvPr id="10" name="Google Shape;59;gde4d4e1d21_1_26">
            <a:extLst>
              <a:ext uri="{FF2B5EF4-FFF2-40B4-BE49-F238E27FC236}">
                <a16:creationId xmlns:a16="http://schemas.microsoft.com/office/drawing/2014/main" id="{BED59737-4B11-48C2-B855-69AFF674A516}"/>
              </a:ext>
            </a:extLst>
          </p:cNvPr>
          <p:cNvSpPr/>
          <p:nvPr userDrawn="1"/>
        </p:nvSpPr>
        <p:spPr>
          <a:xfrm rot="5400000">
            <a:off x="13767009" y="4383629"/>
            <a:ext cx="4601238" cy="376742"/>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dirty="0">
                <a:solidFill>
                  <a:srgbClr val="F9CB9C"/>
                </a:solidFill>
                <a:latin typeface="Oswald"/>
                <a:ea typeface="Oswald"/>
                <a:cs typeface="Oswald"/>
                <a:sym typeface="Oswald"/>
              </a:rPr>
              <a:t>DEMO</a:t>
            </a:r>
            <a:endParaRPr sz="1400" i="0" u="none" strike="noStrike" cap="none" dirty="0">
              <a:solidFill>
                <a:srgbClr val="F9CB9C"/>
              </a:solidFill>
              <a:latin typeface="Oswald"/>
              <a:ea typeface="Oswald"/>
              <a:cs typeface="Oswald"/>
              <a:sym typeface="Oswald"/>
            </a:endParaRPr>
          </a:p>
        </p:txBody>
      </p:sp>
      <p:sp>
        <p:nvSpPr>
          <p:cNvPr id="11" name="Google Shape;61;gde4d4e1d21_1_26">
            <a:extLst>
              <a:ext uri="{FF2B5EF4-FFF2-40B4-BE49-F238E27FC236}">
                <a16:creationId xmlns:a16="http://schemas.microsoft.com/office/drawing/2014/main" id="{CBA76FD7-8352-439D-8752-FAC57088535C}"/>
              </a:ext>
            </a:extLst>
          </p:cNvPr>
          <p:cNvSpPr/>
          <p:nvPr userDrawn="1"/>
        </p:nvSpPr>
        <p:spPr>
          <a:xfrm>
            <a:off x="6254776" y="1394500"/>
            <a:ext cx="9513773" cy="6177052"/>
          </a:xfrm>
          <a:prstGeom prst="roundRect">
            <a:avLst>
              <a:gd name="adj" fmla="val 4058"/>
            </a:avLst>
          </a:prstGeom>
          <a:solidFill>
            <a:srgbClr val="C7C7C7">
              <a:alpha val="41180"/>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2;gde4d4e1d21_1_26">
            <a:extLst>
              <a:ext uri="{FF2B5EF4-FFF2-40B4-BE49-F238E27FC236}">
                <a16:creationId xmlns:a16="http://schemas.microsoft.com/office/drawing/2014/main" id="{621B8BEF-600E-4BE6-8DED-EC49B5F2D8F1}"/>
              </a:ext>
            </a:extLst>
          </p:cNvPr>
          <p:cNvSpPr txBox="1">
            <a:spLocks noGrp="1"/>
          </p:cNvSpPr>
          <p:nvPr>
            <p:ph type="body" idx="10"/>
          </p:nvPr>
        </p:nvSpPr>
        <p:spPr>
          <a:xfrm>
            <a:off x="6286500" y="1842152"/>
            <a:ext cx="9246870" cy="5209139"/>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dirty="0"/>
          </a:p>
        </p:txBody>
      </p:sp>
      <p:sp>
        <p:nvSpPr>
          <p:cNvPr id="6" name="Google Shape;60;gde4d4e1d21_1_26">
            <a:extLst>
              <a:ext uri="{FF2B5EF4-FFF2-40B4-BE49-F238E27FC236}">
                <a16:creationId xmlns:a16="http://schemas.microsoft.com/office/drawing/2014/main" id="{ABD3E252-E095-400A-B8CB-77F8564BDBD8}"/>
              </a:ext>
            </a:extLst>
          </p:cNvPr>
          <p:cNvSpPr txBox="1">
            <a:spLocks noGrp="1"/>
          </p:cNvSpPr>
          <p:nvPr>
            <p:ph type="title"/>
          </p:nvPr>
        </p:nvSpPr>
        <p:spPr>
          <a:xfrm>
            <a:off x="6286500" y="448255"/>
            <a:ext cx="9329650" cy="6651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3F3F3F"/>
              </a:buClr>
              <a:buSzPts val="2200"/>
              <a:buFont typeface="Arial"/>
              <a:buNone/>
              <a:defRPr sz="2200" b="1" i="0" u="none" strike="noStrike" cap="none">
                <a:solidFill>
                  <a:srgbClr val="3F3F3F"/>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4094610022"/>
      </p:ext>
    </p:extLst>
  </p:cSld>
  <p:clrMapOvr>
    <a:masterClrMapping/>
  </p:clrMapOvr>
  <p:extLst>
    <p:ext uri="{DCECCB84-F9BA-43D5-87BE-67443E8EF086}">
      <p15:sldGuideLst xmlns:p15="http://schemas.microsoft.com/office/powerpoint/2012/main">
        <p15:guide id="1" pos="576">
          <p15:clr>
            <a:srgbClr val="FA7B17"/>
          </p15:clr>
        </p15:guide>
        <p15:guide id="2" pos="864">
          <p15:clr>
            <a:srgbClr val="FA7B17"/>
          </p15:clr>
        </p15:guide>
        <p15:guide id="3" pos="9792">
          <p15:clr>
            <a:srgbClr val="FA7B17"/>
          </p15:clr>
        </p15:guide>
        <p15:guide id="4" pos="9504">
          <p15:clr>
            <a:srgbClr val="FA7B17"/>
          </p15:clr>
        </p15:guide>
        <p15:guide id="5" orient="horz" pos="576">
          <p15:clr>
            <a:srgbClr val="FA7B17"/>
          </p15:clr>
        </p15:guide>
        <p15:guide id="6" orient="horz" pos="860">
          <p15:clr>
            <a:srgbClr val="FA7B17"/>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Lesson-End Project" preserve="1">
  <p:cSld name="1_Lesson-End Project">
    <p:spTree>
      <p:nvGrpSpPr>
        <p:cNvPr id="1" name="Shape 49"/>
        <p:cNvGrpSpPr/>
        <p:nvPr/>
      </p:nvGrpSpPr>
      <p:grpSpPr>
        <a:xfrm>
          <a:off x="0" y="0"/>
          <a:ext cx="0" cy="0"/>
          <a:chOff x="0" y="0"/>
          <a:chExt cx="0" cy="0"/>
        </a:xfrm>
      </p:grpSpPr>
      <p:grpSp>
        <p:nvGrpSpPr>
          <p:cNvPr id="4" name="Group 3">
            <a:extLst>
              <a:ext uri="{FF2B5EF4-FFF2-40B4-BE49-F238E27FC236}">
                <a16:creationId xmlns:a16="http://schemas.microsoft.com/office/drawing/2014/main" id="{4CAC75D4-E937-4DCE-8BFA-22AEF0E3B3A1}"/>
              </a:ext>
            </a:extLst>
          </p:cNvPr>
          <p:cNvGrpSpPr/>
          <p:nvPr userDrawn="1"/>
        </p:nvGrpSpPr>
        <p:grpSpPr>
          <a:xfrm>
            <a:off x="0" y="0"/>
            <a:ext cx="16256000" cy="9144003"/>
            <a:chOff x="0" y="0"/>
            <a:chExt cx="16256000" cy="9144003"/>
          </a:xfrm>
        </p:grpSpPr>
        <p:pic>
          <p:nvPicPr>
            <p:cNvPr id="50" name="Google Shape;50;gde4d4e1d21_1_3"/>
            <p:cNvPicPr preferRelativeResize="0"/>
            <p:nvPr/>
          </p:nvPicPr>
          <p:blipFill rotWithShape="1">
            <a:blip r:embed="rId2">
              <a:alphaModFix/>
            </a:blip>
            <a:srcRect/>
            <a:stretch/>
          </p:blipFill>
          <p:spPr>
            <a:xfrm>
              <a:off x="0" y="0"/>
              <a:ext cx="16256000" cy="9144003"/>
            </a:xfrm>
            <a:prstGeom prst="rect">
              <a:avLst/>
            </a:prstGeom>
            <a:noFill/>
            <a:ln>
              <a:noFill/>
            </a:ln>
          </p:spPr>
        </p:pic>
        <p:pic>
          <p:nvPicPr>
            <p:cNvPr id="3" name="Picture 2" descr="A picture containing text&#10;&#10;Description automatically generated">
              <a:extLst>
                <a:ext uri="{FF2B5EF4-FFF2-40B4-BE49-F238E27FC236}">
                  <a16:creationId xmlns:a16="http://schemas.microsoft.com/office/drawing/2014/main" id="{56592596-269D-41F1-A41E-C18AFB76B408}"/>
                </a:ext>
              </a:extLst>
            </p:cNvPr>
            <p:cNvPicPr>
              <a:picLocks noChangeAspect="1"/>
            </p:cNvPicPr>
            <p:nvPr userDrawn="1"/>
          </p:nvPicPr>
          <p:blipFill rotWithShape="1">
            <a:blip r:embed="rId3"/>
            <a:srcRect l="75420"/>
            <a:stretch/>
          </p:blipFill>
          <p:spPr>
            <a:xfrm>
              <a:off x="12260179" y="0"/>
              <a:ext cx="3995820" cy="9144000"/>
            </a:xfrm>
            <a:prstGeom prst="rect">
              <a:avLst/>
            </a:prstGeom>
          </p:spPr>
        </p:pic>
      </p:grpSp>
      <p:sp>
        <p:nvSpPr>
          <p:cNvPr id="51" name="Google Shape;51;gde4d4e1d21_1_3"/>
          <p:cNvSpPr/>
          <p:nvPr/>
        </p:nvSpPr>
        <p:spPr>
          <a:xfrm>
            <a:off x="2089150" y="340753"/>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endParaRPr sz="1400" b="0" i="0" u="none" strike="noStrike" cap="none">
              <a:solidFill>
                <a:srgbClr val="262626"/>
              </a:solidFill>
              <a:latin typeface="Arial"/>
              <a:ea typeface="Arial"/>
              <a:cs typeface="Arial"/>
              <a:sym typeface="Arial"/>
            </a:endParaRPr>
          </a:p>
        </p:txBody>
      </p:sp>
      <p:sp>
        <p:nvSpPr>
          <p:cNvPr id="52" name="Google Shape;52;gde4d4e1d21_1_3"/>
          <p:cNvSpPr/>
          <p:nvPr/>
        </p:nvSpPr>
        <p:spPr>
          <a:xfrm rot="5400000">
            <a:off x="13379725" y="5130400"/>
            <a:ext cx="5195400" cy="4308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a:solidFill>
                  <a:srgbClr val="F9CB9C"/>
                </a:solidFill>
                <a:latin typeface="Oswald"/>
                <a:ea typeface="Oswald"/>
                <a:cs typeface="Oswald"/>
                <a:sym typeface="Oswald"/>
              </a:rPr>
              <a:t>LESSON-END PROJECT</a:t>
            </a:r>
            <a:endParaRPr sz="1400" i="0" u="none" strike="noStrike" cap="none">
              <a:solidFill>
                <a:srgbClr val="F9CB9C"/>
              </a:solidFill>
              <a:latin typeface="Oswald"/>
              <a:ea typeface="Oswald"/>
              <a:cs typeface="Oswald"/>
              <a:sym typeface="Oswald"/>
            </a:endParaRPr>
          </a:p>
        </p:txBody>
      </p:sp>
      <p:sp>
        <p:nvSpPr>
          <p:cNvPr id="53" name="Google Shape;53;gde4d4e1d21_1_3"/>
          <p:cNvSpPr txBox="1">
            <a:spLocks noGrp="1"/>
          </p:cNvSpPr>
          <p:nvPr>
            <p:ph type="title"/>
          </p:nvPr>
        </p:nvSpPr>
        <p:spPr>
          <a:xfrm>
            <a:off x="4808500" y="438300"/>
            <a:ext cx="10736400" cy="6651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3F3F3F"/>
              </a:buClr>
              <a:buSzPts val="2200"/>
              <a:buFont typeface="Arial"/>
              <a:buNone/>
              <a:defRPr sz="2200" b="1" i="0" u="none" strike="noStrike" cap="none">
                <a:solidFill>
                  <a:srgbClr val="3F3F3F"/>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4" name="Google Shape;54;gde4d4e1d21_1_3"/>
          <p:cNvSpPr/>
          <p:nvPr/>
        </p:nvSpPr>
        <p:spPr>
          <a:xfrm>
            <a:off x="4737250" y="1242100"/>
            <a:ext cx="10878900" cy="6974700"/>
          </a:xfrm>
          <a:prstGeom prst="roundRect">
            <a:avLst>
              <a:gd name="adj" fmla="val 4058"/>
            </a:avLst>
          </a:prstGeom>
          <a:solidFill>
            <a:srgbClr val="C7C7C7">
              <a:alpha val="41180"/>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gde4d4e1d21_1_3"/>
          <p:cNvSpPr txBox="1">
            <a:spLocks noGrp="1"/>
          </p:cNvSpPr>
          <p:nvPr>
            <p:ph type="body" idx="1"/>
          </p:nvPr>
        </p:nvSpPr>
        <p:spPr>
          <a:xfrm>
            <a:off x="4808500" y="1689752"/>
            <a:ext cx="10563900" cy="58818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347769630"/>
      </p:ext>
    </p:extLst>
  </p:cSld>
  <p:clrMapOvr>
    <a:masterClrMapping/>
  </p:clrMapOvr>
  <p:extLst>
    <p:ext uri="{DCECCB84-F9BA-43D5-87BE-67443E8EF086}">
      <p15:sldGuideLst xmlns:p15="http://schemas.microsoft.com/office/powerpoint/2012/main">
        <p15:guide id="1" pos="576">
          <p15:clr>
            <a:srgbClr val="FA7B17"/>
          </p15:clr>
        </p15:guide>
        <p15:guide id="2" pos="864">
          <p15:clr>
            <a:srgbClr val="FA7B17"/>
          </p15:clr>
        </p15:guide>
        <p15:guide id="3" pos="9792">
          <p15:clr>
            <a:srgbClr val="FA7B17"/>
          </p15:clr>
        </p15:guide>
        <p15:guide id="4" pos="9504">
          <p15:clr>
            <a:srgbClr val="FA7B17"/>
          </p15:clr>
        </p15:guide>
        <p15:guide id="5" orient="horz" pos="576">
          <p15:clr>
            <a:srgbClr val="FA7B17"/>
          </p15:clr>
        </p15:guide>
        <p15:guide id="6" orient="horz" pos="860">
          <p15:clr>
            <a:srgbClr val="FA7B17"/>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ourse-End Project 1" preserve="1">
  <p:cSld name="1_Course-End Project 1">
    <p:spTree>
      <p:nvGrpSpPr>
        <p:cNvPr id="1" name="Shape 56"/>
        <p:cNvGrpSpPr/>
        <p:nvPr/>
      </p:nvGrpSpPr>
      <p:grpSpPr>
        <a:xfrm>
          <a:off x="0" y="0"/>
          <a:ext cx="0" cy="0"/>
          <a:chOff x="0" y="0"/>
          <a:chExt cx="0" cy="0"/>
        </a:xfrm>
      </p:grpSpPr>
      <p:pic>
        <p:nvPicPr>
          <p:cNvPr id="57" name="Google Shape;57;gde4d4e1d21_1_26"/>
          <p:cNvPicPr preferRelativeResize="0"/>
          <p:nvPr/>
        </p:nvPicPr>
        <p:blipFill rotWithShape="1">
          <a:blip r:embed="rId2">
            <a:alphaModFix/>
          </a:blip>
          <a:srcRect l="75197"/>
          <a:stretch/>
        </p:blipFill>
        <p:spPr>
          <a:xfrm>
            <a:off x="12224084" y="0"/>
            <a:ext cx="4031916" cy="9144003"/>
          </a:xfrm>
          <a:prstGeom prst="rect">
            <a:avLst/>
          </a:prstGeom>
          <a:noFill/>
          <a:ln>
            <a:noFill/>
          </a:ln>
        </p:spPr>
      </p:pic>
      <p:pic>
        <p:nvPicPr>
          <p:cNvPr id="3" name="Picture 2" descr="A picture containing text&#10;&#10;Description automatically generated">
            <a:extLst>
              <a:ext uri="{FF2B5EF4-FFF2-40B4-BE49-F238E27FC236}">
                <a16:creationId xmlns:a16="http://schemas.microsoft.com/office/drawing/2014/main" id="{810F1765-D9BE-4438-979E-330F406B0867}"/>
              </a:ext>
            </a:extLst>
          </p:cNvPr>
          <p:cNvPicPr>
            <a:picLocks noChangeAspect="1"/>
          </p:cNvPicPr>
          <p:nvPr userDrawn="1"/>
        </p:nvPicPr>
        <p:blipFill>
          <a:blip r:embed="rId3"/>
          <a:stretch>
            <a:fillRect/>
          </a:stretch>
        </p:blipFill>
        <p:spPr>
          <a:xfrm>
            <a:off x="0" y="0"/>
            <a:ext cx="16255999" cy="9144000"/>
          </a:xfrm>
          <a:prstGeom prst="rect">
            <a:avLst/>
          </a:prstGeom>
        </p:spPr>
      </p:pic>
      <p:sp>
        <p:nvSpPr>
          <p:cNvPr id="58" name="Google Shape;58;gde4d4e1d21_1_26"/>
          <p:cNvSpPr/>
          <p:nvPr/>
        </p:nvSpPr>
        <p:spPr>
          <a:xfrm>
            <a:off x="2089150" y="340753"/>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endParaRPr sz="1400" b="0" i="0" u="none" strike="noStrike" cap="none">
              <a:solidFill>
                <a:srgbClr val="262626"/>
              </a:solidFill>
              <a:latin typeface="Arial"/>
              <a:ea typeface="Arial"/>
              <a:cs typeface="Arial"/>
              <a:sym typeface="Arial"/>
            </a:endParaRPr>
          </a:p>
        </p:txBody>
      </p:sp>
      <p:sp>
        <p:nvSpPr>
          <p:cNvPr id="59" name="Google Shape;59;gde4d4e1d21_1_26"/>
          <p:cNvSpPr/>
          <p:nvPr/>
        </p:nvSpPr>
        <p:spPr>
          <a:xfrm rot="5400000">
            <a:off x="13379725" y="5130400"/>
            <a:ext cx="5195400" cy="4308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a:solidFill>
                  <a:srgbClr val="F9CB9C"/>
                </a:solidFill>
                <a:latin typeface="Oswald"/>
                <a:ea typeface="Oswald"/>
                <a:cs typeface="Oswald"/>
                <a:sym typeface="Oswald"/>
              </a:rPr>
              <a:t>COURSE-END PROJECT</a:t>
            </a:r>
            <a:endParaRPr sz="1400" i="0" u="none" strike="noStrike" cap="none">
              <a:solidFill>
                <a:srgbClr val="F9CB9C"/>
              </a:solidFill>
              <a:latin typeface="Oswald"/>
              <a:ea typeface="Oswald"/>
              <a:cs typeface="Oswald"/>
              <a:sym typeface="Oswald"/>
            </a:endParaRPr>
          </a:p>
        </p:txBody>
      </p:sp>
      <p:sp>
        <p:nvSpPr>
          <p:cNvPr id="60" name="Google Shape;60;gde4d4e1d21_1_26"/>
          <p:cNvSpPr txBox="1">
            <a:spLocks noGrp="1"/>
          </p:cNvSpPr>
          <p:nvPr>
            <p:ph type="title"/>
          </p:nvPr>
        </p:nvSpPr>
        <p:spPr>
          <a:xfrm>
            <a:off x="4808500" y="438300"/>
            <a:ext cx="10736400" cy="6651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3F3F3F"/>
              </a:buClr>
              <a:buSzPts val="2200"/>
              <a:buFont typeface="Arial"/>
              <a:buNone/>
              <a:defRPr sz="2200" b="1" i="0" u="none" strike="noStrike" cap="none">
                <a:solidFill>
                  <a:srgbClr val="3F3F3F"/>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1" name="Google Shape;61;gde4d4e1d21_1_26"/>
          <p:cNvSpPr/>
          <p:nvPr/>
        </p:nvSpPr>
        <p:spPr>
          <a:xfrm>
            <a:off x="4737250" y="1242100"/>
            <a:ext cx="10878900" cy="6974700"/>
          </a:xfrm>
          <a:prstGeom prst="roundRect">
            <a:avLst>
              <a:gd name="adj" fmla="val 4058"/>
            </a:avLst>
          </a:prstGeom>
          <a:solidFill>
            <a:srgbClr val="C7C7C7">
              <a:alpha val="41180"/>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gde4d4e1d21_1_26"/>
          <p:cNvSpPr txBox="1">
            <a:spLocks noGrp="1"/>
          </p:cNvSpPr>
          <p:nvPr>
            <p:ph type="body" idx="1"/>
          </p:nvPr>
        </p:nvSpPr>
        <p:spPr>
          <a:xfrm>
            <a:off x="4808500" y="1689752"/>
            <a:ext cx="10563900" cy="58818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1791735216"/>
      </p:ext>
    </p:extLst>
  </p:cSld>
  <p:clrMapOvr>
    <a:masterClrMapping/>
  </p:clrMapOvr>
  <p:extLst>
    <p:ext uri="{DCECCB84-F9BA-43D5-87BE-67443E8EF086}">
      <p15:sldGuideLst xmlns:p15="http://schemas.microsoft.com/office/powerpoint/2012/main">
        <p15:guide id="1" pos="576">
          <p15:clr>
            <a:srgbClr val="FA7B17"/>
          </p15:clr>
        </p15:guide>
        <p15:guide id="2" pos="864">
          <p15:clr>
            <a:srgbClr val="FA7B17"/>
          </p15:clr>
        </p15:guide>
        <p15:guide id="3" pos="9792">
          <p15:clr>
            <a:srgbClr val="FA7B17"/>
          </p15:clr>
        </p15:guide>
        <p15:guide id="4" pos="9504">
          <p15:clr>
            <a:srgbClr val="FA7B17"/>
          </p15:clr>
        </p15:guide>
        <p15:guide id="5" orient="horz" pos="576">
          <p15:clr>
            <a:srgbClr val="FA7B17"/>
          </p15:clr>
        </p15:guide>
        <p15:guide id="6" orient="horz" pos="860">
          <p15:clr>
            <a:srgbClr val="FA7B17"/>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ourse-End Project 1" preserve="1" userDrawn="1">
  <p:cSld name="1_Course-End Project 1">
    <p:spTree>
      <p:nvGrpSpPr>
        <p:cNvPr id="1" name="Shape 56"/>
        <p:cNvGrpSpPr/>
        <p:nvPr/>
      </p:nvGrpSpPr>
      <p:grpSpPr>
        <a:xfrm>
          <a:off x="0" y="0"/>
          <a:ext cx="0" cy="0"/>
          <a:chOff x="0" y="0"/>
          <a:chExt cx="0" cy="0"/>
        </a:xfrm>
      </p:grpSpPr>
      <p:sp>
        <p:nvSpPr>
          <p:cNvPr id="58" name="Google Shape;58;gde4d4e1d21_1_26"/>
          <p:cNvSpPr/>
          <p:nvPr/>
        </p:nvSpPr>
        <p:spPr>
          <a:xfrm>
            <a:off x="2089150" y="340753"/>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endParaRPr sz="1400" b="0" i="0" u="none" strike="noStrike" cap="none">
              <a:solidFill>
                <a:srgbClr val="262626"/>
              </a:solidFill>
              <a:latin typeface="Arial"/>
              <a:ea typeface="Arial"/>
              <a:cs typeface="Arial"/>
              <a:sym typeface="Arial"/>
            </a:endParaRPr>
          </a:p>
        </p:txBody>
      </p:sp>
      <p:sp>
        <p:nvSpPr>
          <p:cNvPr id="59" name="Google Shape;59;gde4d4e1d21_1_26"/>
          <p:cNvSpPr/>
          <p:nvPr/>
        </p:nvSpPr>
        <p:spPr>
          <a:xfrm rot="5400000">
            <a:off x="13379725" y="5130400"/>
            <a:ext cx="5195400" cy="4308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dirty="0">
                <a:solidFill>
                  <a:srgbClr val="F9CB9C"/>
                </a:solidFill>
                <a:latin typeface="Oswald"/>
                <a:ea typeface="Oswald"/>
                <a:cs typeface="Oswald"/>
                <a:sym typeface="Oswald"/>
              </a:rPr>
              <a:t>COURSE-END PROJECT</a:t>
            </a:r>
            <a:endParaRPr sz="1400" i="0" u="none" strike="noStrike" cap="none" dirty="0">
              <a:solidFill>
                <a:srgbClr val="F9CB9C"/>
              </a:solidFill>
              <a:latin typeface="Oswald"/>
              <a:ea typeface="Oswald"/>
              <a:cs typeface="Oswald"/>
              <a:sym typeface="Oswald"/>
            </a:endParaRPr>
          </a:p>
        </p:txBody>
      </p:sp>
      <p:sp>
        <p:nvSpPr>
          <p:cNvPr id="60" name="Google Shape;60;gde4d4e1d21_1_26"/>
          <p:cNvSpPr txBox="1">
            <a:spLocks noGrp="1"/>
          </p:cNvSpPr>
          <p:nvPr>
            <p:ph type="title"/>
          </p:nvPr>
        </p:nvSpPr>
        <p:spPr>
          <a:xfrm>
            <a:off x="4808500" y="438300"/>
            <a:ext cx="10736400" cy="6651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3F3F3F"/>
              </a:buClr>
              <a:buSzPts val="2200"/>
              <a:buFont typeface="Arial"/>
              <a:buNone/>
              <a:defRPr sz="2200" b="1" i="0" u="none" strike="noStrike" cap="none">
                <a:solidFill>
                  <a:srgbClr val="3F3F3F"/>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1" name="Google Shape;61;gde4d4e1d21_1_26"/>
          <p:cNvSpPr/>
          <p:nvPr/>
        </p:nvSpPr>
        <p:spPr>
          <a:xfrm>
            <a:off x="4737250" y="1242100"/>
            <a:ext cx="10878900" cy="6974700"/>
          </a:xfrm>
          <a:prstGeom prst="roundRect">
            <a:avLst>
              <a:gd name="adj" fmla="val 4058"/>
            </a:avLst>
          </a:prstGeom>
          <a:solidFill>
            <a:srgbClr val="C7C7C7">
              <a:alpha val="41180"/>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gde4d4e1d21_1_26"/>
          <p:cNvSpPr txBox="1">
            <a:spLocks noGrp="1"/>
          </p:cNvSpPr>
          <p:nvPr>
            <p:ph type="body" idx="1"/>
          </p:nvPr>
        </p:nvSpPr>
        <p:spPr>
          <a:xfrm>
            <a:off x="4808500" y="1689752"/>
            <a:ext cx="10563900" cy="58818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pic>
        <p:nvPicPr>
          <p:cNvPr id="5" name="Picture 4" descr="Graphical user interface&#10;&#10;Description automatically generated">
            <a:extLst>
              <a:ext uri="{FF2B5EF4-FFF2-40B4-BE49-F238E27FC236}">
                <a16:creationId xmlns:a16="http://schemas.microsoft.com/office/drawing/2014/main" id="{B963E524-7538-44BD-A761-5111A0E5C784}"/>
              </a:ext>
            </a:extLst>
          </p:cNvPr>
          <p:cNvPicPr>
            <a:picLocks noChangeAspect="1"/>
          </p:cNvPicPr>
          <p:nvPr userDrawn="1"/>
        </p:nvPicPr>
        <p:blipFill>
          <a:blip r:embed="rId2"/>
          <a:stretch>
            <a:fillRect/>
          </a:stretch>
        </p:blipFill>
        <p:spPr>
          <a:xfrm>
            <a:off x="-63174" y="-29238"/>
            <a:ext cx="16255999" cy="9144000"/>
          </a:xfrm>
          <a:prstGeom prst="rect">
            <a:avLst/>
          </a:prstGeom>
        </p:spPr>
      </p:pic>
      <p:sp>
        <p:nvSpPr>
          <p:cNvPr id="12" name="Google Shape;59;gde4d4e1d21_1_26">
            <a:extLst>
              <a:ext uri="{FF2B5EF4-FFF2-40B4-BE49-F238E27FC236}">
                <a16:creationId xmlns:a16="http://schemas.microsoft.com/office/drawing/2014/main" id="{A74BDF50-8699-47E8-AF62-BED6B8426EDC}"/>
              </a:ext>
            </a:extLst>
          </p:cNvPr>
          <p:cNvSpPr/>
          <p:nvPr userDrawn="1"/>
        </p:nvSpPr>
        <p:spPr>
          <a:xfrm rot="5400000">
            <a:off x="13767009" y="4383629"/>
            <a:ext cx="4601238" cy="376742"/>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dirty="0">
                <a:solidFill>
                  <a:srgbClr val="F9CB9C"/>
                </a:solidFill>
                <a:latin typeface="Oswald"/>
                <a:ea typeface="Oswald"/>
                <a:cs typeface="Oswald"/>
                <a:sym typeface="Oswald"/>
              </a:rPr>
              <a:t>DEMO</a:t>
            </a:r>
            <a:endParaRPr sz="1400" i="0" u="none" strike="noStrike" cap="none" dirty="0">
              <a:solidFill>
                <a:srgbClr val="F9CB9C"/>
              </a:solidFill>
              <a:latin typeface="Oswald"/>
              <a:ea typeface="Oswald"/>
              <a:cs typeface="Oswald"/>
              <a:sym typeface="Oswald"/>
            </a:endParaRPr>
          </a:p>
        </p:txBody>
      </p:sp>
      <p:sp>
        <p:nvSpPr>
          <p:cNvPr id="13" name="Google Shape;61;gde4d4e1d21_1_26">
            <a:extLst>
              <a:ext uri="{FF2B5EF4-FFF2-40B4-BE49-F238E27FC236}">
                <a16:creationId xmlns:a16="http://schemas.microsoft.com/office/drawing/2014/main" id="{C7F87AC4-9677-4EEF-946D-2E13529043EE}"/>
              </a:ext>
            </a:extLst>
          </p:cNvPr>
          <p:cNvSpPr/>
          <p:nvPr userDrawn="1"/>
        </p:nvSpPr>
        <p:spPr>
          <a:xfrm>
            <a:off x="6254776" y="1394500"/>
            <a:ext cx="9513773" cy="6177052"/>
          </a:xfrm>
          <a:prstGeom prst="roundRect">
            <a:avLst>
              <a:gd name="adj" fmla="val 4058"/>
            </a:avLst>
          </a:prstGeom>
          <a:solidFill>
            <a:srgbClr val="C7C7C7">
              <a:alpha val="41180"/>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2;gde4d4e1d21_1_26">
            <a:extLst>
              <a:ext uri="{FF2B5EF4-FFF2-40B4-BE49-F238E27FC236}">
                <a16:creationId xmlns:a16="http://schemas.microsoft.com/office/drawing/2014/main" id="{857BF2FF-E23C-4562-8B9F-8246D2D014E1}"/>
              </a:ext>
            </a:extLst>
          </p:cNvPr>
          <p:cNvSpPr txBox="1">
            <a:spLocks noGrp="1"/>
          </p:cNvSpPr>
          <p:nvPr>
            <p:ph type="body" idx="10"/>
          </p:nvPr>
        </p:nvSpPr>
        <p:spPr>
          <a:xfrm>
            <a:off x="6286500" y="1842152"/>
            <a:ext cx="9238300" cy="5209139"/>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1808908643"/>
      </p:ext>
    </p:extLst>
  </p:cSld>
  <p:clrMapOvr>
    <a:masterClrMapping/>
  </p:clrMapOvr>
  <p:extLst>
    <p:ext uri="{DCECCB84-F9BA-43D5-87BE-67443E8EF086}">
      <p15:sldGuideLst xmlns:p15="http://schemas.microsoft.com/office/powerpoint/2012/main">
        <p15:guide id="1" pos="576">
          <p15:clr>
            <a:srgbClr val="FA7B17"/>
          </p15:clr>
        </p15:guide>
        <p15:guide id="2" pos="864">
          <p15:clr>
            <a:srgbClr val="FA7B17"/>
          </p15:clr>
        </p15:guide>
        <p15:guide id="3" pos="9792">
          <p15:clr>
            <a:srgbClr val="FA7B17"/>
          </p15:clr>
        </p15:guide>
        <p15:guide id="4" pos="9504">
          <p15:clr>
            <a:srgbClr val="FA7B17"/>
          </p15:clr>
        </p15:guide>
        <p15:guide id="5" orient="horz" pos="576">
          <p15:clr>
            <a:srgbClr val="FA7B17"/>
          </p15:clr>
        </p15:guide>
        <p15:guide id="6" orient="horz" pos="860">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ontent slide" preserve="1">
  <p:cSld name="1_Content slide">
    <p:spTree>
      <p:nvGrpSpPr>
        <p:cNvPr id="1" name="Shape 63"/>
        <p:cNvGrpSpPr/>
        <p:nvPr/>
      </p:nvGrpSpPr>
      <p:grpSpPr>
        <a:xfrm>
          <a:off x="0" y="0"/>
          <a:ext cx="0" cy="0"/>
          <a:chOff x="0" y="0"/>
          <a:chExt cx="0" cy="0"/>
        </a:xfrm>
      </p:grpSpPr>
      <p:pic>
        <p:nvPicPr>
          <p:cNvPr id="64" name="Google Shape;64;g6ea8db464a_0_275"/>
          <p:cNvPicPr preferRelativeResize="0"/>
          <p:nvPr/>
        </p:nvPicPr>
        <p:blipFill rotWithShape="1">
          <a:blip r:embed="rId2">
            <a:alphaModFix/>
          </a:blip>
          <a:srcRect t="39" b="49"/>
          <a:stretch/>
        </p:blipFill>
        <p:spPr>
          <a:xfrm>
            <a:off x="0" y="0"/>
            <a:ext cx="16256000" cy="9143999"/>
          </a:xfrm>
          <a:prstGeom prst="rect">
            <a:avLst/>
          </a:prstGeom>
          <a:noFill/>
          <a:ln>
            <a:noFill/>
          </a:ln>
        </p:spPr>
      </p:pic>
      <p:sp>
        <p:nvSpPr>
          <p:cNvPr id="65" name="Google Shape;65;g6ea8db464a_0_275"/>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g6ea8db464a_0_275"/>
          <p:cNvSpPr txBox="1">
            <a:spLocks noGrp="1"/>
          </p:cNvSpPr>
          <p:nvPr>
            <p:ph type="body" idx="1"/>
          </p:nvPr>
        </p:nvSpPr>
        <p:spPr>
          <a:xfrm>
            <a:off x="1902091" y="1808291"/>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115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3024817520"/>
      </p:ext>
    </p:extLst>
  </p:cSld>
  <p:clrMapOvr>
    <a:masterClrMapping/>
  </p:clrMapOvr>
  <p:extLst>
    <p:ext uri="{DCECCB84-F9BA-43D5-87BE-67443E8EF086}">
      <p15:sldGuideLst xmlns:p15="http://schemas.microsoft.com/office/powerpoint/2012/main">
        <p15:guide id="1" pos="576">
          <p15:clr>
            <a:srgbClr val="FA7B17"/>
          </p15:clr>
        </p15:guide>
        <p15:guide id="2" pos="9792">
          <p15:clr>
            <a:srgbClr val="FA7B17"/>
          </p15:clr>
        </p15:guide>
        <p15:guide id="3" orient="horz" pos="5184">
          <p15:clr>
            <a:srgbClr val="FA7B17"/>
          </p15:clr>
        </p15:guide>
        <p15:guide id="4" orient="horz" pos="578">
          <p15:clr>
            <a:srgbClr val="FA7B17"/>
          </p15:clr>
        </p15:guide>
        <p15:guide id="5" pos="864">
          <p15:clr>
            <a:srgbClr val="FA7B17"/>
          </p15:clr>
        </p15:guide>
        <p15:guide id="6" pos="9504">
          <p15:clr>
            <a:srgbClr val="FA7B17"/>
          </p15:clr>
        </p15:guide>
        <p15:guide id="7" orient="horz" pos="864">
          <p15:clr>
            <a:srgbClr val="FA7B17"/>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Recap" preserve="1">
  <p:cSld name="1_Recap">
    <p:spTree>
      <p:nvGrpSpPr>
        <p:cNvPr id="1" name="Shape 67"/>
        <p:cNvGrpSpPr/>
        <p:nvPr/>
      </p:nvGrpSpPr>
      <p:grpSpPr>
        <a:xfrm>
          <a:off x="0" y="0"/>
          <a:ext cx="0" cy="0"/>
          <a:chOff x="0" y="0"/>
          <a:chExt cx="0" cy="0"/>
        </a:xfrm>
      </p:grpSpPr>
      <p:pic>
        <p:nvPicPr>
          <p:cNvPr id="68" name="Google Shape;68;p25"/>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69" name="Google Shape;69;p25"/>
          <p:cNvPicPr preferRelativeResize="0"/>
          <p:nvPr/>
        </p:nvPicPr>
        <p:blipFill rotWithShape="1">
          <a:blip r:embed="rId3">
            <a:alphaModFix/>
          </a:blip>
          <a:srcRect/>
          <a:stretch/>
        </p:blipFill>
        <p:spPr>
          <a:xfrm>
            <a:off x="0" y="324852"/>
            <a:ext cx="16256000" cy="9144000"/>
          </a:xfrm>
          <a:prstGeom prst="rect">
            <a:avLst/>
          </a:prstGeom>
          <a:noFill/>
          <a:ln>
            <a:noFill/>
          </a:ln>
        </p:spPr>
      </p:pic>
      <p:sp>
        <p:nvSpPr>
          <p:cNvPr id="70" name="Google Shape;70;p25"/>
          <p:cNvSpPr txBox="1">
            <a:spLocks noGrp="1"/>
          </p:cNvSpPr>
          <p:nvPr>
            <p:ph type="body" idx="1"/>
          </p:nvPr>
        </p:nvSpPr>
        <p:spPr>
          <a:xfrm>
            <a:off x="1632860" y="1987907"/>
            <a:ext cx="9405300" cy="55275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1" name="Google Shape;71;p25"/>
          <p:cNvSpPr/>
          <p:nvPr/>
        </p:nvSpPr>
        <p:spPr>
          <a:xfrm rot="-2701516">
            <a:off x="-46571" y="613151"/>
            <a:ext cx="2404941" cy="431052"/>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Recap</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4431333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Knowledge Check " preserve="1">
  <p:cSld name="1_Knowledge Check ">
    <p:spTree>
      <p:nvGrpSpPr>
        <p:cNvPr id="1" name="Shape 72"/>
        <p:cNvGrpSpPr/>
        <p:nvPr/>
      </p:nvGrpSpPr>
      <p:grpSpPr>
        <a:xfrm>
          <a:off x="0" y="0"/>
          <a:ext cx="0" cy="0"/>
          <a:chOff x="0" y="0"/>
          <a:chExt cx="0" cy="0"/>
        </a:xfrm>
      </p:grpSpPr>
      <p:pic>
        <p:nvPicPr>
          <p:cNvPr id="73" name="Google Shape;73;p30"/>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74" name="Google Shape;74;p30"/>
          <p:cNvSpPr/>
          <p:nvPr/>
        </p:nvSpPr>
        <p:spPr>
          <a:xfrm>
            <a:off x="8128000"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3F3F3F"/>
                </a:solidFill>
                <a:latin typeface="Open Sans"/>
                <a:ea typeface="Open Sans"/>
                <a:cs typeface="Open Sans"/>
                <a:sym typeface="Open Sans"/>
              </a:rPr>
              <a:t>Knowledge Check</a:t>
            </a:r>
            <a:endParaRPr sz="1400" b="0" i="0" u="none" strike="noStrike" cap="none">
              <a:solidFill>
                <a:srgbClr val="3F3F3F"/>
              </a:solidFill>
              <a:latin typeface="Arial"/>
              <a:ea typeface="Arial"/>
              <a:cs typeface="Arial"/>
              <a:sym typeface="Arial"/>
            </a:endParaRPr>
          </a:p>
        </p:txBody>
      </p:sp>
    </p:spTree>
    <p:extLst>
      <p:ext uri="{BB962C8B-B14F-4D97-AF65-F5344CB8AC3E}">
        <p14:creationId xmlns:p14="http://schemas.microsoft.com/office/powerpoint/2010/main" val="2952901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hank you" preserve="1">
  <p:cSld name="Thank you">
    <p:spTree>
      <p:nvGrpSpPr>
        <p:cNvPr id="1" name="Shape 75"/>
        <p:cNvGrpSpPr/>
        <p:nvPr/>
      </p:nvGrpSpPr>
      <p:grpSpPr>
        <a:xfrm>
          <a:off x="0" y="0"/>
          <a:ext cx="0" cy="0"/>
          <a:chOff x="0" y="0"/>
          <a:chExt cx="0" cy="0"/>
        </a:xfrm>
      </p:grpSpPr>
      <p:pic>
        <p:nvPicPr>
          <p:cNvPr id="76" name="Google Shape;76;gdeb18b75b5_1_21"/>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77" name="Google Shape;77;gdeb18b75b5_1_21"/>
          <p:cNvSpPr/>
          <p:nvPr/>
        </p:nvSpPr>
        <p:spPr>
          <a:xfrm>
            <a:off x="8128000" y="4310390"/>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a:solidFill>
                  <a:srgbClr val="3F3F3F"/>
                </a:solidFill>
                <a:latin typeface="Open Sans"/>
                <a:ea typeface="Open Sans"/>
                <a:cs typeface="Open Sans"/>
                <a:sym typeface="Open Sans"/>
              </a:rPr>
              <a:t>Thank you </a:t>
            </a:r>
            <a:endParaRPr sz="1400" b="0" i="0" u="none" strike="noStrike" cap="none">
              <a:solidFill>
                <a:srgbClr val="3F3F3F"/>
              </a:solidFill>
              <a:latin typeface="Arial"/>
              <a:ea typeface="Arial"/>
              <a:cs typeface="Arial"/>
              <a:sym typeface="Arial"/>
            </a:endParaRPr>
          </a:p>
        </p:txBody>
      </p:sp>
    </p:spTree>
    <p:extLst>
      <p:ext uri="{BB962C8B-B14F-4D97-AF65-F5344CB8AC3E}">
        <p14:creationId xmlns:p14="http://schemas.microsoft.com/office/powerpoint/2010/main" val="273175924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_quiz content_n" preserve="1">
  <p:cSld name="2_quiz content_n">
    <p:spTree>
      <p:nvGrpSpPr>
        <p:cNvPr id="1" name="Shape 78"/>
        <p:cNvGrpSpPr/>
        <p:nvPr/>
      </p:nvGrpSpPr>
      <p:grpSpPr>
        <a:xfrm>
          <a:off x="0" y="0"/>
          <a:ext cx="0" cy="0"/>
          <a:chOff x="0" y="0"/>
          <a:chExt cx="0" cy="0"/>
        </a:xfrm>
      </p:grpSpPr>
      <p:pic>
        <p:nvPicPr>
          <p:cNvPr id="79" name="Google Shape;79;p14"/>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80" name="Google Shape;80;p14"/>
          <p:cNvSpPr txBox="1"/>
          <p:nvPr/>
        </p:nvSpPr>
        <p:spPr>
          <a:xfrm>
            <a:off x="1280469"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81" name="Google Shape;81;p14"/>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2" name="Google Shape;82;p14"/>
          <p:cNvSpPr txBox="1">
            <a:spLocks noGrp="1"/>
          </p:cNvSpPr>
          <p:nvPr>
            <p:ph type="body" idx="2"/>
          </p:nvPr>
        </p:nvSpPr>
        <p:spPr>
          <a:xfrm>
            <a:off x="1195524" y="1468407"/>
            <a:ext cx="1868700" cy="6741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3" name="Google Shape;83;p14"/>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84" name="Google Shape;84;p14"/>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85" name="Google Shape;85;p14"/>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86" name="Google Shape;86;p14"/>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87" name="Google Shape;87;p14"/>
          <p:cNvSpPr txBox="1">
            <a:spLocks noGrp="1"/>
          </p:cNvSpPr>
          <p:nvPr>
            <p:ph type="body" idx="3"/>
          </p:nvPr>
        </p:nvSpPr>
        <p:spPr>
          <a:xfrm>
            <a:off x="2334473" y="4307006"/>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8" name="Google Shape;88;p14"/>
          <p:cNvSpPr txBox="1">
            <a:spLocks noGrp="1"/>
          </p:cNvSpPr>
          <p:nvPr>
            <p:ph type="body" idx="4"/>
          </p:nvPr>
        </p:nvSpPr>
        <p:spPr>
          <a:xfrm>
            <a:off x="2334473" y="5121075"/>
            <a:ext cx="11250640" cy="672029"/>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9" name="Google Shape;89;p14"/>
          <p:cNvSpPr txBox="1">
            <a:spLocks noGrp="1"/>
          </p:cNvSpPr>
          <p:nvPr>
            <p:ph type="body" idx="5"/>
          </p:nvPr>
        </p:nvSpPr>
        <p:spPr>
          <a:xfrm>
            <a:off x="2334473" y="2678868"/>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0" name="Google Shape;90;p14"/>
          <p:cNvSpPr txBox="1">
            <a:spLocks noGrp="1"/>
          </p:cNvSpPr>
          <p:nvPr>
            <p:ph type="body" idx="6"/>
          </p:nvPr>
        </p:nvSpPr>
        <p:spPr>
          <a:xfrm>
            <a:off x="2334473" y="3492937"/>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44600265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_quiz ans_n" preserve="1" userDrawn="1">
  <p:cSld name="2_quiz ans_n">
    <p:spTree>
      <p:nvGrpSpPr>
        <p:cNvPr id="1" name="Shape 91"/>
        <p:cNvGrpSpPr/>
        <p:nvPr/>
      </p:nvGrpSpPr>
      <p:grpSpPr>
        <a:xfrm>
          <a:off x="0" y="0"/>
          <a:ext cx="0" cy="0"/>
          <a:chOff x="0" y="0"/>
          <a:chExt cx="0" cy="0"/>
        </a:xfrm>
      </p:grpSpPr>
      <p:pic>
        <p:nvPicPr>
          <p:cNvPr id="92" name="Google Shape;92;p15"/>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93" name="Google Shape;93;p15"/>
          <p:cNvSpPr txBox="1"/>
          <p:nvPr/>
        </p:nvSpPr>
        <p:spPr>
          <a:xfrm>
            <a:off x="1073502" y="7205554"/>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sp>
        <p:nvSpPr>
          <p:cNvPr id="94" name="Google Shape;94;p15"/>
          <p:cNvSpPr txBox="1">
            <a:spLocks noGrp="1"/>
          </p:cNvSpPr>
          <p:nvPr>
            <p:ph type="body" idx="1"/>
          </p:nvPr>
        </p:nvSpPr>
        <p:spPr>
          <a:xfrm>
            <a:off x="1061600" y="7620607"/>
            <a:ext cx="15194399" cy="9987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5" name="Google Shape;95;p15"/>
          <p:cNvSpPr txBox="1">
            <a:spLocks noGrp="1"/>
          </p:cNvSpPr>
          <p:nvPr>
            <p:ph type="body" idx="2"/>
          </p:nvPr>
        </p:nvSpPr>
        <p:spPr>
          <a:xfrm>
            <a:off x="3523595" y="7190611"/>
            <a:ext cx="9022200" cy="40020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SzPts val="2800"/>
              <a:buFont typeface="Arial"/>
              <a:buNone/>
              <a:defRPr sz="2200" b="1">
                <a:solidFill>
                  <a:srgbClr val="ED6B14"/>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6" name="Google Shape;96;p15"/>
          <p:cNvSpPr txBox="1"/>
          <p:nvPr/>
        </p:nvSpPr>
        <p:spPr>
          <a:xfrm>
            <a:off x="1280469"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97" name="Google Shape;97;p15"/>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8" name="Google Shape;98;p15"/>
          <p:cNvSpPr txBox="1">
            <a:spLocks noGrp="1"/>
          </p:cNvSpPr>
          <p:nvPr>
            <p:ph type="body" idx="4"/>
          </p:nvPr>
        </p:nvSpPr>
        <p:spPr>
          <a:xfrm>
            <a:off x="1195524" y="1468407"/>
            <a:ext cx="1868700" cy="6741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 name="Google Shape;83;p14">
            <a:extLst>
              <a:ext uri="{FF2B5EF4-FFF2-40B4-BE49-F238E27FC236}">
                <a16:creationId xmlns:a16="http://schemas.microsoft.com/office/drawing/2014/main" id="{0246C23D-D440-4D7F-B7CF-E288204A2F2C}"/>
              </a:ext>
            </a:extLst>
          </p:cNvPr>
          <p:cNvSpPr txBox="1"/>
          <p:nvPr userDrawn="1"/>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8" name="Google Shape;84;p14">
            <a:extLst>
              <a:ext uri="{FF2B5EF4-FFF2-40B4-BE49-F238E27FC236}">
                <a16:creationId xmlns:a16="http://schemas.microsoft.com/office/drawing/2014/main" id="{F1C8A179-1B1B-45E9-8F17-C21B50A6E529}"/>
              </a:ext>
            </a:extLst>
          </p:cNvPr>
          <p:cNvSpPr txBox="1"/>
          <p:nvPr userDrawn="1"/>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9" name="Google Shape;85;p14">
            <a:extLst>
              <a:ext uri="{FF2B5EF4-FFF2-40B4-BE49-F238E27FC236}">
                <a16:creationId xmlns:a16="http://schemas.microsoft.com/office/drawing/2014/main" id="{4E65AD3C-584A-4F7B-8F37-0CA9AF8705BF}"/>
              </a:ext>
            </a:extLst>
          </p:cNvPr>
          <p:cNvSpPr txBox="1"/>
          <p:nvPr userDrawn="1"/>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20" name="Google Shape;86;p14">
            <a:extLst>
              <a:ext uri="{FF2B5EF4-FFF2-40B4-BE49-F238E27FC236}">
                <a16:creationId xmlns:a16="http://schemas.microsoft.com/office/drawing/2014/main" id="{9EC28AB6-C5CC-406E-9F9E-00CFE742DA71}"/>
              </a:ext>
            </a:extLst>
          </p:cNvPr>
          <p:cNvSpPr txBox="1"/>
          <p:nvPr userDrawn="1"/>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21" name="Google Shape;87;p14">
            <a:extLst>
              <a:ext uri="{FF2B5EF4-FFF2-40B4-BE49-F238E27FC236}">
                <a16:creationId xmlns:a16="http://schemas.microsoft.com/office/drawing/2014/main" id="{F8470370-9CFC-4FF3-BE5C-8341B4148983}"/>
              </a:ext>
            </a:extLst>
          </p:cNvPr>
          <p:cNvSpPr txBox="1">
            <a:spLocks noGrp="1"/>
          </p:cNvSpPr>
          <p:nvPr>
            <p:ph type="body" idx="10"/>
          </p:nvPr>
        </p:nvSpPr>
        <p:spPr>
          <a:xfrm>
            <a:off x="2334473" y="4307006"/>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2" name="Google Shape;88;p14">
            <a:extLst>
              <a:ext uri="{FF2B5EF4-FFF2-40B4-BE49-F238E27FC236}">
                <a16:creationId xmlns:a16="http://schemas.microsoft.com/office/drawing/2014/main" id="{14217F5D-3805-45F7-813E-0B879F322142}"/>
              </a:ext>
            </a:extLst>
          </p:cNvPr>
          <p:cNvSpPr txBox="1">
            <a:spLocks noGrp="1"/>
          </p:cNvSpPr>
          <p:nvPr>
            <p:ph type="body" idx="11"/>
          </p:nvPr>
        </p:nvSpPr>
        <p:spPr>
          <a:xfrm>
            <a:off x="2334473" y="5121075"/>
            <a:ext cx="11250640" cy="672029"/>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3" name="Google Shape;89;p14">
            <a:extLst>
              <a:ext uri="{FF2B5EF4-FFF2-40B4-BE49-F238E27FC236}">
                <a16:creationId xmlns:a16="http://schemas.microsoft.com/office/drawing/2014/main" id="{CBCC9F97-5302-45DF-AA99-199956C41D0A}"/>
              </a:ext>
            </a:extLst>
          </p:cNvPr>
          <p:cNvSpPr txBox="1">
            <a:spLocks noGrp="1"/>
          </p:cNvSpPr>
          <p:nvPr>
            <p:ph type="body" idx="5"/>
          </p:nvPr>
        </p:nvSpPr>
        <p:spPr>
          <a:xfrm>
            <a:off x="2334473" y="2678868"/>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dirty="0"/>
          </a:p>
        </p:txBody>
      </p:sp>
      <p:sp>
        <p:nvSpPr>
          <p:cNvPr id="24" name="Google Shape;90;p14">
            <a:extLst>
              <a:ext uri="{FF2B5EF4-FFF2-40B4-BE49-F238E27FC236}">
                <a16:creationId xmlns:a16="http://schemas.microsoft.com/office/drawing/2014/main" id="{A38C41F9-E833-4CE9-B76A-068FD1EF85A5}"/>
              </a:ext>
            </a:extLst>
          </p:cNvPr>
          <p:cNvSpPr txBox="1">
            <a:spLocks noGrp="1"/>
          </p:cNvSpPr>
          <p:nvPr>
            <p:ph type="body" idx="6"/>
          </p:nvPr>
        </p:nvSpPr>
        <p:spPr>
          <a:xfrm>
            <a:off x="2334473" y="3492937"/>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1595995570"/>
      </p:ext>
    </p:extLst>
  </p:cSld>
  <p:clrMapOvr>
    <a:masterClrMapping/>
  </p:clrMapOvr>
  <p:extLst>
    <p:ext uri="{DCECCB84-F9BA-43D5-87BE-67443E8EF086}">
      <p15:sldGuideLst xmlns:p15="http://schemas.microsoft.com/office/powerpoint/2012/main">
        <p15:guide id="1" orient="horz" pos="1656">
          <p15:clr>
            <a:srgbClr val="FBAE40"/>
          </p15:clr>
        </p15:guide>
        <p15:guide id="2" pos="1472">
          <p15:clr>
            <a:srgbClr val="FBAE40"/>
          </p15:clr>
        </p15:guide>
        <p15:guide id="3" orient="horz" pos="364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44"/>
        <p:cNvGrpSpPr/>
        <p:nvPr/>
      </p:nvGrpSpPr>
      <p:grpSpPr>
        <a:xfrm>
          <a:off x="0" y="0"/>
          <a:ext cx="0" cy="0"/>
          <a:chOff x="0" y="0"/>
          <a:chExt cx="0" cy="0"/>
        </a:xfrm>
      </p:grpSpPr>
      <p:pic>
        <p:nvPicPr>
          <p:cNvPr id="45" name="Google Shape;45;p27"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46" name="Google Shape;46;p27"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47" name="Google Shape;47;p27"/>
          <p:cNvSpPr/>
          <p:nvPr/>
        </p:nvSpPr>
        <p:spPr>
          <a:xfrm>
            <a:off x="2747395" y="769174"/>
            <a:ext cx="4819800" cy="5232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pic>
        <p:nvPicPr>
          <p:cNvPr id="48" name="Google Shape;48;p27"/>
          <p:cNvPicPr preferRelativeResize="0"/>
          <p:nvPr/>
        </p:nvPicPr>
        <p:blipFill rotWithShape="1">
          <a:blip r:embed="rId4">
            <a:alphaModFix/>
          </a:blip>
          <a:srcRect/>
          <a:stretch/>
        </p:blipFill>
        <p:spPr>
          <a:xfrm>
            <a:off x="2870200" y="1186581"/>
            <a:ext cx="4819923" cy="365760"/>
          </a:xfrm>
          <a:prstGeom prst="rect">
            <a:avLst/>
          </a:prstGeom>
          <a:noFill/>
          <a:ln>
            <a:noFill/>
          </a:ln>
        </p:spPr>
      </p:pic>
      <p:sp>
        <p:nvSpPr>
          <p:cNvPr id="49" name="Google Shape;49;p27"/>
          <p:cNvSpPr txBox="1">
            <a:spLocks noGrp="1"/>
          </p:cNvSpPr>
          <p:nvPr>
            <p:ph type="body" idx="1"/>
          </p:nvPr>
        </p:nvSpPr>
        <p:spPr>
          <a:xfrm>
            <a:off x="1332874" y="3087441"/>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0" name="Google Shape;50;p27"/>
          <p:cNvSpPr txBox="1">
            <a:spLocks noGrp="1"/>
          </p:cNvSpPr>
          <p:nvPr>
            <p:ph type="body" idx="2"/>
          </p:nvPr>
        </p:nvSpPr>
        <p:spPr>
          <a:xfrm>
            <a:off x="1332874" y="4260784"/>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1" name="Google Shape;51;p27"/>
          <p:cNvSpPr txBox="1">
            <a:spLocks noGrp="1"/>
          </p:cNvSpPr>
          <p:nvPr>
            <p:ph type="body" idx="3"/>
          </p:nvPr>
        </p:nvSpPr>
        <p:spPr>
          <a:xfrm>
            <a:off x="1332874" y="5434127"/>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2" name="Google Shape;52;p27"/>
          <p:cNvSpPr txBox="1">
            <a:spLocks noGrp="1"/>
          </p:cNvSpPr>
          <p:nvPr>
            <p:ph type="body" idx="4"/>
          </p:nvPr>
        </p:nvSpPr>
        <p:spPr>
          <a:xfrm>
            <a:off x="1332874" y="6595283"/>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3" name="Google Shape;53;p27"/>
          <p:cNvSpPr/>
          <p:nvPr/>
        </p:nvSpPr>
        <p:spPr>
          <a:xfrm>
            <a:off x="718944" y="2187719"/>
            <a:ext cx="7888027" cy="553212"/>
          </a:xfrm>
          <a:prstGeom prst="rect">
            <a:avLst/>
          </a:prstGeom>
          <a:noFill/>
          <a:ln>
            <a:noFill/>
          </a:ln>
        </p:spPr>
        <p:txBody>
          <a:bodyPr spcFirstLastPara="1" wrap="square" lIns="91425" tIns="0" rIns="91425" bIns="0" anchor="t" anchorCtr="0">
            <a:norm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dirty="0">
                <a:solidFill>
                  <a:srgbClr val="3F3F3F"/>
                </a:solidFill>
                <a:latin typeface="Open Sans"/>
                <a:ea typeface="Open Sans"/>
                <a:cs typeface="Open Sans"/>
                <a:sym typeface="Open Sans"/>
              </a:rPr>
              <a:t>By the end of this lesson, you will be able to:</a:t>
            </a:r>
            <a:endParaRPr sz="1400" b="0" i="0" u="none" strike="noStrike" cap="none" dirty="0">
              <a:solidFill>
                <a:srgbClr val="000000"/>
              </a:solidFill>
              <a:latin typeface="Arial"/>
              <a:ea typeface="Arial"/>
              <a:cs typeface="Arial"/>
              <a:sym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1_quiz ans" preserve="1">
  <p:cSld name="2_quiz ans">
    <p:spTree>
      <p:nvGrpSpPr>
        <p:cNvPr id="1" name="Shape 107"/>
        <p:cNvGrpSpPr/>
        <p:nvPr/>
      </p:nvGrpSpPr>
      <p:grpSpPr>
        <a:xfrm>
          <a:off x="0" y="0"/>
          <a:ext cx="0" cy="0"/>
          <a:chOff x="0" y="0"/>
          <a:chExt cx="0" cy="0"/>
        </a:xfrm>
      </p:grpSpPr>
      <p:pic>
        <p:nvPicPr>
          <p:cNvPr id="108" name="Google Shape;108;p16"/>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109" name="Google Shape;109;p16"/>
          <p:cNvSpPr txBox="1"/>
          <p:nvPr/>
        </p:nvSpPr>
        <p:spPr>
          <a:xfrm>
            <a:off x="1073501" y="7190611"/>
            <a:ext cx="3101683" cy="41514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3F3F3F"/>
                </a:solidFill>
                <a:latin typeface="Open Sans"/>
                <a:ea typeface="Open Sans"/>
                <a:cs typeface="Open Sans"/>
                <a:sym typeface="Open Sans"/>
              </a:rPr>
              <a:t>The correct answer is</a:t>
            </a:r>
            <a:endParaRPr sz="1400" b="0" i="0" u="none" strike="noStrike" cap="none" dirty="0">
              <a:solidFill>
                <a:srgbClr val="000000"/>
              </a:solidFill>
              <a:latin typeface="Open Sans"/>
              <a:ea typeface="Open Sans"/>
              <a:cs typeface="Open Sans"/>
              <a:sym typeface="Open Sans"/>
            </a:endParaRPr>
          </a:p>
        </p:txBody>
      </p:sp>
      <p:sp>
        <p:nvSpPr>
          <p:cNvPr id="110" name="Google Shape;110;p16"/>
          <p:cNvSpPr txBox="1"/>
          <p:nvPr/>
        </p:nvSpPr>
        <p:spPr>
          <a:xfrm>
            <a:off x="1280469"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11" name="Google Shape;111;p16"/>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2" name="Google Shape;112;p16"/>
          <p:cNvSpPr txBox="1">
            <a:spLocks noGrp="1"/>
          </p:cNvSpPr>
          <p:nvPr>
            <p:ph type="body" idx="2"/>
          </p:nvPr>
        </p:nvSpPr>
        <p:spPr>
          <a:xfrm>
            <a:off x="1195524" y="1468407"/>
            <a:ext cx="1868700" cy="6741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3" name="Google Shape;113;p16"/>
          <p:cNvSpPr txBox="1">
            <a:spLocks noGrp="1"/>
          </p:cNvSpPr>
          <p:nvPr>
            <p:ph type="body" idx="3"/>
          </p:nvPr>
        </p:nvSpPr>
        <p:spPr>
          <a:xfrm>
            <a:off x="1061600" y="7620607"/>
            <a:ext cx="15194399" cy="9987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4" name="Google Shape;114;p16"/>
          <p:cNvSpPr txBox="1">
            <a:spLocks noGrp="1"/>
          </p:cNvSpPr>
          <p:nvPr>
            <p:ph type="body" idx="4"/>
          </p:nvPr>
        </p:nvSpPr>
        <p:spPr>
          <a:xfrm>
            <a:off x="3433329" y="7217244"/>
            <a:ext cx="9043470" cy="361875"/>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SzPts val="2800"/>
              <a:buFont typeface="Arial"/>
              <a:buNone/>
              <a:defRPr sz="2200" b="1">
                <a:solidFill>
                  <a:srgbClr val="ED6B14"/>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dirty="0"/>
          </a:p>
        </p:txBody>
      </p:sp>
      <p:sp>
        <p:nvSpPr>
          <p:cNvPr id="115" name="Google Shape;115;p16"/>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16" name="Google Shape;116;p16"/>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17" name="Google Shape;117;p16"/>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18" name="Google Shape;118;p16"/>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19" name="Google Shape;119;p16"/>
          <p:cNvSpPr txBox="1">
            <a:spLocks noGrp="1"/>
          </p:cNvSpPr>
          <p:nvPr>
            <p:ph type="body" idx="5"/>
          </p:nvPr>
        </p:nvSpPr>
        <p:spPr>
          <a:xfrm>
            <a:off x="2329744" y="2649186"/>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0" name="Google Shape;120;p16"/>
          <p:cNvSpPr txBox="1">
            <a:spLocks noGrp="1"/>
          </p:cNvSpPr>
          <p:nvPr>
            <p:ph type="body" idx="6"/>
          </p:nvPr>
        </p:nvSpPr>
        <p:spPr>
          <a:xfrm>
            <a:off x="2329744" y="3469791"/>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dirty="0"/>
          </a:p>
        </p:txBody>
      </p:sp>
      <p:sp>
        <p:nvSpPr>
          <p:cNvPr id="121" name="Google Shape;121;p16"/>
          <p:cNvSpPr txBox="1">
            <a:spLocks noGrp="1"/>
          </p:cNvSpPr>
          <p:nvPr>
            <p:ph type="body" idx="7"/>
          </p:nvPr>
        </p:nvSpPr>
        <p:spPr>
          <a:xfrm>
            <a:off x="2329744" y="4290396"/>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2" name="Google Shape;122;p16"/>
          <p:cNvSpPr txBox="1">
            <a:spLocks noGrp="1"/>
          </p:cNvSpPr>
          <p:nvPr>
            <p:ph type="body" idx="8"/>
          </p:nvPr>
        </p:nvSpPr>
        <p:spPr>
          <a:xfrm>
            <a:off x="2329744" y="5111001"/>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331778438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Key Takeaways" preserve="1">
  <p:cSld name="1_Key Takeaways">
    <p:spTree>
      <p:nvGrpSpPr>
        <p:cNvPr id="1" name="Shape 123"/>
        <p:cNvGrpSpPr/>
        <p:nvPr/>
      </p:nvGrpSpPr>
      <p:grpSpPr>
        <a:xfrm>
          <a:off x="0" y="0"/>
          <a:ext cx="0" cy="0"/>
          <a:chOff x="0" y="0"/>
          <a:chExt cx="0" cy="0"/>
        </a:xfrm>
      </p:grpSpPr>
      <p:pic>
        <p:nvPicPr>
          <p:cNvPr id="124" name="Google Shape;124;p33"/>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125" name="Google Shape;125;p33"/>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Arial"/>
              <a:ea typeface="Arial"/>
              <a:cs typeface="Arial"/>
              <a:sym typeface="Arial"/>
            </a:endParaRPr>
          </a:p>
        </p:txBody>
      </p:sp>
      <p:sp>
        <p:nvSpPr>
          <p:cNvPr id="126" name="Google Shape;126;p33"/>
          <p:cNvSpPr txBox="1">
            <a:spLocks noGrp="1"/>
          </p:cNvSpPr>
          <p:nvPr>
            <p:ph type="body" idx="1"/>
          </p:nvPr>
        </p:nvSpPr>
        <p:spPr>
          <a:xfrm>
            <a:off x="1432121" y="2180141"/>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7" name="Google Shape;127;p33"/>
          <p:cNvSpPr txBox="1">
            <a:spLocks noGrp="1"/>
          </p:cNvSpPr>
          <p:nvPr>
            <p:ph type="body" idx="2"/>
          </p:nvPr>
        </p:nvSpPr>
        <p:spPr>
          <a:xfrm>
            <a:off x="1432121" y="3372838"/>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8" name="Google Shape;128;p33"/>
          <p:cNvSpPr txBox="1">
            <a:spLocks noGrp="1"/>
          </p:cNvSpPr>
          <p:nvPr>
            <p:ph type="body" idx="3"/>
          </p:nvPr>
        </p:nvSpPr>
        <p:spPr>
          <a:xfrm>
            <a:off x="1432121" y="4565535"/>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9" name="Google Shape;129;p33"/>
          <p:cNvSpPr txBox="1">
            <a:spLocks noGrp="1"/>
          </p:cNvSpPr>
          <p:nvPr>
            <p:ph type="body" idx="4"/>
          </p:nvPr>
        </p:nvSpPr>
        <p:spPr>
          <a:xfrm>
            <a:off x="1432121" y="5758233"/>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130" name="Google Shape;130;p33"/>
          <p:cNvPicPr preferRelativeResize="0"/>
          <p:nvPr/>
        </p:nvPicPr>
        <p:blipFill rotWithShape="1">
          <a:blip r:embed="rId3">
            <a:alphaModFix/>
          </a:blip>
          <a:srcRect t="6807" b="6798"/>
          <a:stretch/>
        </p:blipFill>
        <p:spPr>
          <a:xfrm>
            <a:off x="2776178" y="1368575"/>
            <a:ext cx="5066773" cy="91075"/>
          </a:xfrm>
          <a:prstGeom prst="rect">
            <a:avLst/>
          </a:prstGeom>
          <a:noFill/>
          <a:ln>
            <a:noFill/>
          </a:ln>
        </p:spPr>
      </p:pic>
    </p:spTree>
    <p:extLst>
      <p:ext uri="{BB962C8B-B14F-4D97-AF65-F5344CB8AC3E}">
        <p14:creationId xmlns:p14="http://schemas.microsoft.com/office/powerpoint/2010/main" val="377309030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Assisted Practice 1" preserve="1">
  <p:cSld name="1_Assisted Practice 1">
    <p:spTree>
      <p:nvGrpSpPr>
        <p:cNvPr id="1" name="Shape 131"/>
        <p:cNvGrpSpPr/>
        <p:nvPr/>
      </p:nvGrpSpPr>
      <p:grpSpPr>
        <a:xfrm>
          <a:off x="0" y="0"/>
          <a:ext cx="0" cy="0"/>
          <a:chOff x="0" y="0"/>
          <a:chExt cx="0" cy="0"/>
        </a:xfrm>
      </p:grpSpPr>
      <p:pic>
        <p:nvPicPr>
          <p:cNvPr id="132" name="Google Shape;132;gd7b312b9f0_0_7"/>
          <p:cNvPicPr preferRelativeResize="0"/>
          <p:nvPr/>
        </p:nvPicPr>
        <p:blipFill rotWithShape="1">
          <a:blip r:embed="rId2">
            <a:alphaModFix/>
          </a:blip>
          <a:srcRect/>
          <a:stretch/>
        </p:blipFill>
        <p:spPr>
          <a:xfrm>
            <a:off x="0" y="-10"/>
            <a:ext cx="16256000" cy="9144009"/>
          </a:xfrm>
          <a:prstGeom prst="rect">
            <a:avLst/>
          </a:prstGeom>
          <a:noFill/>
          <a:ln>
            <a:noFill/>
          </a:ln>
        </p:spPr>
      </p:pic>
      <p:sp>
        <p:nvSpPr>
          <p:cNvPr id="133" name="Google Shape;133;gd7b312b9f0_0_7"/>
          <p:cNvSpPr txBox="1">
            <a:spLocks noGrp="1"/>
          </p:cNvSpPr>
          <p:nvPr>
            <p:ph type="title"/>
          </p:nvPr>
        </p:nvSpPr>
        <p:spPr>
          <a:xfrm>
            <a:off x="596200" y="1212374"/>
            <a:ext cx="14948700" cy="6651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3F3F3F"/>
              </a:buClr>
              <a:buSzPts val="3200"/>
              <a:buFont typeface="Arial"/>
              <a:buNone/>
              <a:defRPr sz="2800" b="0" i="0" u="none" strike="noStrike" cap="none">
                <a:solidFill>
                  <a:srgbClr val="3F3F3F"/>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4" name="Google Shape;134;gd7b312b9f0_0_7"/>
          <p:cNvSpPr/>
          <p:nvPr/>
        </p:nvSpPr>
        <p:spPr>
          <a:xfrm>
            <a:off x="700325" y="1995300"/>
            <a:ext cx="14948700" cy="5536500"/>
          </a:xfrm>
          <a:prstGeom prst="roundRect">
            <a:avLst>
              <a:gd name="adj" fmla="val 4058"/>
            </a:avLst>
          </a:prstGeom>
          <a:solidFill>
            <a:srgbClr val="C7C7C7">
              <a:alpha val="41180"/>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gd7b312b9f0_0_7"/>
          <p:cNvSpPr txBox="1">
            <a:spLocks noGrp="1"/>
          </p:cNvSpPr>
          <p:nvPr>
            <p:ph type="body" idx="1"/>
          </p:nvPr>
        </p:nvSpPr>
        <p:spPr>
          <a:xfrm>
            <a:off x="752966" y="2363638"/>
            <a:ext cx="14515800" cy="50826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36" name="Google Shape;136;gd7b312b9f0_0_7"/>
          <p:cNvSpPr txBox="1">
            <a:spLocks noGrp="1"/>
          </p:cNvSpPr>
          <p:nvPr>
            <p:ph type="title" idx="2"/>
          </p:nvPr>
        </p:nvSpPr>
        <p:spPr>
          <a:xfrm>
            <a:off x="596200" y="556766"/>
            <a:ext cx="14948700" cy="6651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3F3F3F"/>
              </a:buClr>
              <a:buSzPts val="3200"/>
              <a:buFont typeface="Arial"/>
              <a:buNone/>
              <a:defRPr sz="2400" b="1" i="0" u="none" strike="noStrike" cap="none">
                <a:solidFill>
                  <a:srgbClr val="3F3F3F"/>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29746562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You Already Know" preserve="1">
  <p:cSld name="1_You Already Know">
    <p:spTree>
      <p:nvGrpSpPr>
        <p:cNvPr id="1" name="Shape 137"/>
        <p:cNvGrpSpPr/>
        <p:nvPr/>
      </p:nvGrpSpPr>
      <p:grpSpPr>
        <a:xfrm>
          <a:off x="0" y="0"/>
          <a:ext cx="0" cy="0"/>
          <a:chOff x="0" y="0"/>
          <a:chExt cx="0" cy="0"/>
        </a:xfrm>
      </p:grpSpPr>
      <p:pic>
        <p:nvPicPr>
          <p:cNvPr id="138" name="Google Shape;138;p24"/>
          <p:cNvPicPr preferRelativeResize="0"/>
          <p:nvPr/>
        </p:nvPicPr>
        <p:blipFill rotWithShape="1">
          <a:blip r:embed="rId2">
            <a:alphaModFix/>
          </a:blip>
          <a:srcRect/>
          <a:stretch/>
        </p:blipFill>
        <p:spPr>
          <a:xfrm>
            <a:off x="0" y="0"/>
            <a:ext cx="16256000" cy="9144052"/>
          </a:xfrm>
          <a:prstGeom prst="rect">
            <a:avLst/>
          </a:prstGeom>
          <a:noFill/>
          <a:ln>
            <a:noFill/>
          </a:ln>
        </p:spPr>
      </p:pic>
      <p:sp>
        <p:nvSpPr>
          <p:cNvPr id="139" name="Google Shape;139;p24"/>
          <p:cNvSpPr txBox="1">
            <a:spLocks noGrp="1"/>
          </p:cNvSpPr>
          <p:nvPr>
            <p:ph type="body" idx="1"/>
          </p:nvPr>
        </p:nvSpPr>
        <p:spPr>
          <a:xfrm>
            <a:off x="1453243" y="2244767"/>
            <a:ext cx="13209814"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0" name="Google Shape;140;p24"/>
          <p:cNvSpPr/>
          <p:nvPr/>
        </p:nvSpPr>
        <p:spPr>
          <a:xfrm>
            <a:off x="5718038" y="569353"/>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434343"/>
                </a:solidFill>
                <a:latin typeface="Open Sans"/>
                <a:ea typeface="Open Sans"/>
                <a:cs typeface="Open Sans"/>
                <a:sym typeface="Open Sans"/>
              </a:rPr>
              <a:t>You Already Know</a:t>
            </a:r>
            <a:endParaRPr sz="1400" b="0" i="0" u="none" strike="noStrike" cap="none">
              <a:solidFill>
                <a:srgbClr val="434343"/>
              </a:solidFill>
              <a:latin typeface="Arial"/>
              <a:ea typeface="Arial"/>
              <a:cs typeface="Arial"/>
              <a:sym typeface="Arial"/>
            </a:endParaRPr>
          </a:p>
        </p:txBody>
      </p:sp>
    </p:spTree>
    <p:extLst>
      <p:ext uri="{BB962C8B-B14F-4D97-AF65-F5344CB8AC3E}">
        <p14:creationId xmlns:p14="http://schemas.microsoft.com/office/powerpoint/2010/main" val="129128020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cenario " preserve="1">
  <p:cSld name="1_Scenario ">
    <p:spTree>
      <p:nvGrpSpPr>
        <p:cNvPr id="1" name="Shape 141"/>
        <p:cNvGrpSpPr/>
        <p:nvPr/>
      </p:nvGrpSpPr>
      <p:grpSpPr>
        <a:xfrm>
          <a:off x="0" y="0"/>
          <a:ext cx="0" cy="0"/>
          <a:chOff x="0" y="0"/>
          <a:chExt cx="0" cy="0"/>
        </a:xfrm>
      </p:grpSpPr>
      <p:pic>
        <p:nvPicPr>
          <p:cNvPr id="142" name="Google Shape;142;gdeb18b75b5_1_4"/>
          <p:cNvPicPr preferRelativeResize="0"/>
          <p:nvPr/>
        </p:nvPicPr>
        <p:blipFill rotWithShape="1">
          <a:blip r:embed="rId2">
            <a:alphaModFix/>
          </a:blip>
          <a:srcRect/>
          <a:stretch/>
        </p:blipFill>
        <p:spPr>
          <a:xfrm>
            <a:off x="0" y="0"/>
            <a:ext cx="16256002" cy="9144052"/>
          </a:xfrm>
          <a:prstGeom prst="rect">
            <a:avLst/>
          </a:prstGeom>
          <a:noFill/>
          <a:ln>
            <a:noFill/>
          </a:ln>
        </p:spPr>
      </p:pic>
      <p:sp>
        <p:nvSpPr>
          <p:cNvPr id="144" name="Google Shape;144;gdeb18b75b5_1_4"/>
          <p:cNvSpPr/>
          <p:nvPr/>
        </p:nvSpPr>
        <p:spPr>
          <a:xfrm>
            <a:off x="4313836" y="375238"/>
            <a:ext cx="7628327"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dirty="0">
                <a:solidFill>
                  <a:srgbClr val="434343"/>
                </a:solidFill>
                <a:latin typeface="Open Sans"/>
                <a:ea typeface="Open Sans"/>
                <a:cs typeface="Open Sans"/>
                <a:sym typeface="Open Sans"/>
              </a:rPr>
              <a:t>A Day in the Life of a Full Stack Developer</a:t>
            </a:r>
            <a:endParaRPr sz="1400" b="0" i="0" u="none" strike="noStrike" cap="none" dirty="0">
              <a:solidFill>
                <a:srgbClr val="434343"/>
              </a:solidFill>
              <a:latin typeface="Arial"/>
              <a:ea typeface="Arial"/>
              <a:cs typeface="Arial"/>
              <a:sym typeface="Arial"/>
            </a:endParaRPr>
          </a:p>
        </p:txBody>
      </p:sp>
      <p:sp>
        <p:nvSpPr>
          <p:cNvPr id="145" name="Google Shape;145;gdeb18b75b5_1_4"/>
          <p:cNvSpPr txBox="1">
            <a:spLocks noGrp="1"/>
          </p:cNvSpPr>
          <p:nvPr>
            <p:ph type="body" idx="1"/>
          </p:nvPr>
        </p:nvSpPr>
        <p:spPr>
          <a:xfrm>
            <a:off x="1334298" y="2205150"/>
            <a:ext cx="94350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3595567677"/>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5120" userDrawn="1">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cenario  2" preserve="1">
  <p:cSld name="Scenario  2">
    <p:spTree>
      <p:nvGrpSpPr>
        <p:cNvPr id="1" name="Shape 146"/>
        <p:cNvGrpSpPr/>
        <p:nvPr/>
      </p:nvGrpSpPr>
      <p:grpSpPr>
        <a:xfrm>
          <a:off x="0" y="0"/>
          <a:ext cx="0" cy="0"/>
          <a:chOff x="0" y="0"/>
          <a:chExt cx="0" cy="0"/>
        </a:xfrm>
      </p:grpSpPr>
      <p:pic>
        <p:nvPicPr>
          <p:cNvPr id="147" name="Google Shape;147;ge9f4b575db_0_5"/>
          <p:cNvPicPr preferRelativeResize="0"/>
          <p:nvPr/>
        </p:nvPicPr>
        <p:blipFill rotWithShape="1">
          <a:blip r:embed="rId2">
            <a:alphaModFix/>
          </a:blip>
          <a:srcRect/>
          <a:stretch/>
        </p:blipFill>
        <p:spPr>
          <a:xfrm>
            <a:off x="0" y="0"/>
            <a:ext cx="16256002" cy="9144052"/>
          </a:xfrm>
          <a:prstGeom prst="rect">
            <a:avLst/>
          </a:prstGeom>
          <a:noFill/>
          <a:ln>
            <a:noFill/>
          </a:ln>
        </p:spPr>
      </p:pic>
      <p:sp>
        <p:nvSpPr>
          <p:cNvPr id="148" name="Google Shape;148;ge9f4b575db_0_5"/>
          <p:cNvSpPr/>
          <p:nvPr/>
        </p:nvSpPr>
        <p:spPr>
          <a:xfrm>
            <a:off x="583850" y="1612075"/>
            <a:ext cx="14948700" cy="6448500"/>
          </a:xfrm>
          <a:prstGeom prst="roundRect">
            <a:avLst>
              <a:gd name="adj" fmla="val 4058"/>
            </a:avLst>
          </a:prstGeom>
          <a:solidFill>
            <a:srgbClr val="C7C7C7">
              <a:alpha val="41180"/>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ge9f4b575db_0_5"/>
          <p:cNvSpPr txBox="1">
            <a:spLocks noGrp="1"/>
          </p:cNvSpPr>
          <p:nvPr>
            <p:ph type="body" idx="1"/>
          </p:nvPr>
        </p:nvSpPr>
        <p:spPr>
          <a:xfrm>
            <a:off x="1334298" y="2205150"/>
            <a:ext cx="94350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112678249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You Already Know 1" preserve="1">
  <p:cSld name="1_You Already Know 1">
    <p:spTree>
      <p:nvGrpSpPr>
        <p:cNvPr id="1" name="Shape 150"/>
        <p:cNvGrpSpPr/>
        <p:nvPr/>
      </p:nvGrpSpPr>
      <p:grpSpPr>
        <a:xfrm>
          <a:off x="0" y="0"/>
          <a:ext cx="0" cy="0"/>
          <a:chOff x="0" y="0"/>
          <a:chExt cx="0" cy="0"/>
        </a:xfrm>
      </p:grpSpPr>
      <p:pic>
        <p:nvPicPr>
          <p:cNvPr id="151" name="Google Shape;151;g85d11cf31a_4_4"/>
          <p:cNvPicPr preferRelativeResize="0"/>
          <p:nvPr/>
        </p:nvPicPr>
        <p:blipFill rotWithShape="1">
          <a:blip r:embed="rId2">
            <a:alphaModFix/>
          </a:blip>
          <a:srcRect/>
          <a:stretch/>
        </p:blipFill>
        <p:spPr>
          <a:xfrm>
            <a:off x="0" y="0"/>
            <a:ext cx="16256000" cy="9144052"/>
          </a:xfrm>
          <a:prstGeom prst="rect">
            <a:avLst/>
          </a:prstGeom>
          <a:noFill/>
          <a:ln>
            <a:noFill/>
          </a:ln>
        </p:spPr>
      </p:pic>
      <p:sp>
        <p:nvSpPr>
          <p:cNvPr id="152" name="Google Shape;152;g85d11cf31a_4_4"/>
          <p:cNvSpPr txBox="1">
            <a:spLocks noGrp="1"/>
          </p:cNvSpPr>
          <p:nvPr>
            <p:ph type="body" idx="1"/>
          </p:nvPr>
        </p:nvSpPr>
        <p:spPr>
          <a:xfrm>
            <a:off x="1453243" y="2244767"/>
            <a:ext cx="13209899" cy="552750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51970616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B3EF6-94F1-4F94-B809-029C2864A18A}"/>
              </a:ext>
            </a:extLst>
          </p:cNvPr>
          <p:cNvSpPr>
            <a:spLocks noGrp="1"/>
          </p:cNvSpPr>
          <p:nvPr>
            <p:ph type="ctrTitle"/>
          </p:nvPr>
        </p:nvSpPr>
        <p:spPr>
          <a:xfrm>
            <a:off x="2032000" y="1497013"/>
            <a:ext cx="12192000" cy="3182937"/>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D0F36F9-ACE4-4EF3-8960-2A606B40F3FA}"/>
              </a:ext>
            </a:extLst>
          </p:cNvPr>
          <p:cNvSpPr>
            <a:spLocks noGrp="1"/>
          </p:cNvSpPr>
          <p:nvPr>
            <p:ph type="subTitle" idx="1"/>
          </p:nvPr>
        </p:nvSpPr>
        <p:spPr>
          <a:xfrm>
            <a:off x="2032000" y="4802188"/>
            <a:ext cx="12192000" cy="22082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A1D5044-958C-4524-88E7-7343208330AE}"/>
              </a:ext>
            </a:extLst>
          </p:cNvPr>
          <p:cNvSpPr>
            <a:spLocks noGrp="1"/>
          </p:cNvSpPr>
          <p:nvPr>
            <p:ph type="dt" sz="half" idx="10"/>
          </p:nvPr>
        </p:nvSpPr>
        <p:spPr/>
        <p:txBody>
          <a:bodyPr/>
          <a:lstStyle/>
          <a:p>
            <a:fld id="{70A3DD75-1C13-4C2D-8EAA-6781350A4F3B}" type="datetimeFigureOut">
              <a:rPr lang="en-IN" smtClean="0"/>
              <a:t>25-03-2022</a:t>
            </a:fld>
            <a:endParaRPr lang="en-IN"/>
          </a:p>
        </p:txBody>
      </p:sp>
      <p:sp>
        <p:nvSpPr>
          <p:cNvPr id="5" name="Footer Placeholder 4">
            <a:extLst>
              <a:ext uri="{FF2B5EF4-FFF2-40B4-BE49-F238E27FC236}">
                <a16:creationId xmlns:a16="http://schemas.microsoft.com/office/drawing/2014/main" id="{8196ED81-8C33-4AD0-A849-E6A34E946D1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DCFE93D-15B7-47FC-A7C3-E366C2AB32E7}"/>
              </a:ext>
            </a:extLst>
          </p:cNvPr>
          <p:cNvSpPr>
            <a:spLocks noGrp="1"/>
          </p:cNvSpPr>
          <p:nvPr>
            <p:ph type="sldNum" sz="quarter" idx="12"/>
          </p:nvPr>
        </p:nvSpPr>
        <p:spPr/>
        <p:txBody>
          <a:bodyPr/>
          <a:lstStyle/>
          <a:p>
            <a:fld id="{35F8C25B-5A4E-465F-8ABD-078494B1EB00}" type="slidenum">
              <a:rPr lang="en-IN" smtClean="0"/>
              <a:t>‹#›</a:t>
            </a:fld>
            <a:endParaRPr lang="en-IN"/>
          </a:p>
        </p:txBody>
      </p:sp>
    </p:spTree>
    <p:extLst>
      <p:ext uri="{BB962C8B-B14F-4D97-AF65-F5344CB8AC3E}">
        <p14:creationId xmlns:p14="http://schemas.microsoft.com/office/powerpoint/2010/main" val="49910323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327C8-491C-4A3B-8834-9078CFDC09D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7F37356-30DB-4613-B931-9A9D6F8E5D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94796A6-4D69-4B67-97EE-DC2CB770906A}"/>
              </a:ext>
            </a:extLst>
          </p:cNvPr>
          <p:cNvSpPr>
            <a:spLocks noGrp="1"/>
          </p:cNvSpPr>
          <p:nvPr>
            <p:ph type="dt" sz="half" idx="10"/>
          </p:nvPr>
        </p:nvSpPr>
        <p:spPr/>
        <p:txBody>
          <a:bodyPr/>
          <a:lstStyle/>
          <a:p>
            <a:fld id="{70A3DD75-1C13-4C2D-8EAA-6781350A4F3B}" type="datetimeFigureOut">
              <a:rPr lang="en-IN" smtClean="0"/>
              <a:t>25-03-2022</a:t>
            </a:fld>
            <a:endParaRPr lang="en-IN"/>
          </a:p>
        </p:txBody>
      </p:sp>
      <p:sp>
        <p:nvSpPr>
          <p:cNvPr id="5" name="Footer Placeholder 4">
            <a:extLst>
              <a:ext uri="{FF2B5EF4-FFF2-40B4-BE49-F238E27FC236}">
                <a16:creationId xmlns:a16="http://schemas.microsoft.com/office/drawing/2014/main" id="{DCEC3064-0612-4A3C-92E0-083C1075074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C10789-6DAE-42E7-8BE4-F3FC15AB6CF8}"/>
              </a:ext>
            </a:extLst>
          </p:cNvPr>
          <p:cNvSpPr>
            <a:spLocks noGrp="1"/>
          </p:cNvSpPr>
          <p:nvPr>
            <p:ph type="sldNum" sz="quarter" idx="12"/>
          </p:nvPr>
        </p:nvSpPr>
        <p:spPr/>
        <p:txBody>
          <a:bodyPr/>
          <a:lstStyle/>
          <a:p>
            <a:fld id="{35F8C25B-5A4E-465F-8ABD-078494B1EB00}" type="slidenum">
              <a:rPr lang="en-IN" smtClean="0"/>
              <a:t>‹#›</a:t>
            </a:fld>
            <a:endParaRPr lang="en-IN"/>
          </a:p>
        </p:txBody>
      </p:sp>
    </p:spTree>
    <p:extLst>
      <p:ext uri="{BB962C8B-B14F-4D97-AF65-F5344CB8AC3E}">
        <p14:creationId xmlns:p14="http://schemas.microsoft.com/office/powerpoint/2010/main" val="288630079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0DA2D-8726-4CB7-8482-F094DE53A3D7}"/>
              </a:ext>
            </a:extLst>
          </p:cNvPr>
          <p:cNvSpPr>
            <a:spLocks noGrp="1"/>
          </p:cNvSpPr>
          <p:nvPr>
            <p:ph type="title"/>
          </p:nvPr>
        </p:nvSpPr>
        <p:spPr>
          <a:xfrm>
            <a:off x="1109663" y="2279650"/>
            <a:ext cx="14020800" cy="3803650"/>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B854C5C-0830-4C56-9236-3DDCCBBDD3BA}"/>
              </a:ext>
            </a:extLst>
          </p:cNvPr>
          <p:cNvSpPr>
            <a:spLocks noGrp="1"/>
          </p:cNvSpPr>
          <p:nvPr>
            <p:ph type="body" idx="1"/>
          </p:nvPr>
        </p:nvSpPr>
        <p:spPr>
          <a:xfrm>
            <a:off x="1109663" y="6119813"/>
            <a:ext cx="14020800" cy="2000250"/>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9DB988-448F-447E-BF1B-4C38212E0FC3}"/>
              </a:ext>
            </a:extLst>
          </p:cNvPr>
          <p:cNvSpPr>
            <a:spLocks noGrp="1"/>
          </p:cNvSpPr>
          <p:nvPr>
            <p:ph type="dt" sz="half" idx="10"/>
          </p:nvPr>
        </p:nvSpPr>
        <p:spPr/>
        <p:txBody>
          <a:bodyPr/>
          <a:lstStyle/>
          <a:p>
            <a:fld id="{70A3DD75-1C13-4C2D-8EAA-6781350A4F3B}" type="datetimeFigureOut">
              <a:rPr lang="en-IN" smtClean="0"/>
              <a:t>25-03-2022</a:t>
            </a:fld>
            <a:endParaRPr lang="en-IN"/>
          </a:p>
        </p:txBody>
      </p:sp>
      <p:sp>
        <p:nvSpPr>
          <p:cNvPr id="5" name="Footer Placeholder 4">
            <a:extLst>
              <a:ext uri="{FF2B5EF4-FFF2-40B4-BE49-F238E27FC236}">
                <a16:creationId xmlns:a16="http://schemas.microsoft.com/office/drawing/2014/main" id="{F51BD3BA-1BAE-4BFA-A008-25A8D2E14A3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449A887-0465-4520-94E7-08B8ADEF2D40}"/>
              </a:ext>
            </a:extLst>
          </p:cNvPr>
          <p:cNvSpPr>
            <a:spLocks noGrp="1"/>
          </p:cNvSpPr>
          <p:nvPr>
            <p:ph type="sldNum" sz="quarter" idx="12"/>
          </p:nvPr>
        </p:nvSpPr>
        <p:spPr/>
        <p:txBody>
          <a:bodyPr/>
          <a:lstStyle/>
          <a:p>
            <a:fld id="{35F8C25B-5A4E-465F-8ABD-078494B1EB00}" type="slidenum">
              <a:rPr lang="en-IN" smtClean="0"/>
              <a:t>‹#›</a:t>
            </a:fld>
            <a:endParaRPr lang="en-IN"/>
          </a:p>
        </p:txBody>
      </p:sp>
    </p:spTree>
    <p:extLst>
      <p:ext uri="{BB962C8B-B14F-4D97-AF65-F5344CB8AC3E}">
        <p14:creationId xmlns:p14="http://schemas.microsoft.com/office/powerpoint/2010/main" val="22392162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54"/>
        <p:cNvGrpSpPr/>
        <p:nvPr/>
      </p:nvGrpSpPr>
      <p:grpSpPr>
        <a:xfrm>
          <a:off x="0" y="0"/>
          <a:ext cx="0" cy="0"/>
          <a:chOff x="0" y="0"/>
          <a:chExt cx="0" cy="0"/>
        </a:xfrm>
      </p:grpSpPr>
      <p:pic>
        <p:nvPicPr>
          <p:cNvPr id="55" name="Google Shape;55;p28"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56" name="Google Shape;56;p28"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57" name="Google Shape;57;p28"/>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None/>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58" name="Google Shape;58;p28" descr="A close up of a logo&#10;&#10;Description automatically generated"/>
          <p:cNvPicPr preferRelativeResize="0"/>
          <p:nvPr/>
        </p:nvPicPr>
        <p:blipFill rotWithShape="1">
          <a:blip r:embed="rId4">
            <a:alphaModFix/>
          </a:blip>
          <a:srcRect l="12857" t="2540" r="67232" b="87460"/>
          <a:stretch/>
        </p:blipFill>
        <p:spPr>
          <a:xfrm>
            <a:off x="246744" y="232229"/>
            <a:ext cx="3236687" cy="9144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99DFB-643E-4167-B7D5-E803B842151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5DCD189-055D-4B3C-A169-CDACD8F0DB14}"/>
              </a:ext>
            </a:extLst>
          </p:cNvPr>
          <p:cNvSpPr>
            <a:spLocks noGrp="1"/>
          </p:cNvSpPr>
          <p:nvPr>
            <p:ph sz="half" idx="1"/>
          </p:nvPr>
        </p:nvSpPr>
        <p:spPr>
          <a:xfrm>
            <a:off x="1117600" y="2433638"/>
            <a:ext cx="6934200" cy="580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8498188-4704-4656-A6A5-15C052C9F4FB}"/>
              </a:ext>
            </a:extLst>
          </p:cNvPr>
          <p:cNvSpPr>
            <a:spLocks noGrp="1"/>
          </p:cNvSpPr>
          <p:nvPr>
            <p:ph sz="half" idx="2"/>
          </p:nvPr>
        </p:nvSpPr>
        <p:spPr>
          <a:xfrm>
            <a:off x="8204200" y="2433638"/>
            <a:ext cx="6934200" cy="580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2E71556-0351-4B11-9B4D-6DF0924C9A02}"/>
              </a:ext>
            </a:extLst>
          </p:cNvPr>
          <p:cNvSpPr>
            <a:spLocks noGrp="1"/>
          </p:cNvSpPr>
          <p:nvPr>
            <p:ph type="dt" sz="half" idx="10"/>
          </p:nvPr>
        </p:nvSpPr>
        <p:spPr/>
        <p:txBody>
          <a:bodyPr/>
          <a:lstStyle/>
          <a:p>
            <a:fld id="{70A3DD75-1C13-4C2D-8EAA-6781350A4F3B}" type="datetimeFigureOut">
              <a:rPr lang="en-IN" smtClean="0"/>
              <a:t>25-03-2022</a:t>
            </a:fld>
            <a:endParaRPr lang="en-IN"/>
          </a:p>
        </p:txBody>
      </p:sp>
      <p:sp>
        <p:nvSpPr>
          <p:cNvPr id="6" name="Footer Placeholder 5">
            <a:extLst>
              <a:ext uri="{FF2B5EF4-FFF2-40B4-BE49-F238E27FC236}">
                <a16:creationId xmlns:a16="http://schemas.microsoft.com/office/drawing/2014/main" id="{1BE366F0-7B43-4D02-BFBC-165070DE71A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E923F5F-6836-4900-BAF6-EF1C2BCA5F1B}"/>
              </a:ext>
            </a:extLst>
          </p:cNvPr>
          <p:cNvSpPr>
            <a:spLocks noGrp="1"/>
          </p:cNvSpPr>
          <p:nvPr>
            <p:ph type="sldNum" sz="quarter" idx="12"/>
          </p:nvPr>
        </p:nvSpPr>
        <p:spPr/>
        <p:txBody>
          <a:bodyPr/>
          <a:lstStyle/>
          <a:p>
            <a:fld id="{35F8C25B-5A4E-465F-8ABD-078494B1EB00}" type="slidenum">
              <a:rPr lang="en-IN" smtClean="0"/>
              <a:t>‹#›</a:t>
            </a:fld>
            <a:endParaRPr lang="en-IN"/>
          </a:p>
        </p:txBody>
      </p:sp>
    </p:spTree>
    <p:extLst>
      <p:ext uri="{BB962C8B-B14F-4D97-AF65-F5344CB8AC3E}">
        <p14:creationId xmlns:p14="http://schemas.microsoft.com/office/powerpoint/2010/main" val="400865094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E34A0-DE70-4DD3-ACD3-66399415EEF5}"/>
              </a:ext>
            </a:extLst>
          </p:cNvPr>
          <p:cNvSpPr>
            <a:spLocks noGrp="1"/>
          </p:cNvSpPr>
          <p:nvPr>
            <p:ph type="title"/>
          </p:nvPr>
        </p:nvSpPr>
        <p:spPr>
          <a:xfrm>
            <a:off x="1119188" y="487363"/>
            <a:ext cx="14020800" cy="1766887"/>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075F9A6-444E-4432-A446-0642B32D8622}"/>
              </a:ext>
            </a:extLst>
          </p:cNvPr>
          <p:cNvSpPr>
            <a:spLocks noGrp="1"/>
          </p:cNvSpPr>
          <p:nvPr>
            <p:ph type="body" idx="1"/>
          </p:nvPr>
        </p:nvSpPr>
        <p:spPr>
          <a:xfrm>
            <a:off x="1119188" y="2241550"/>
            <a:ext cx="6877050" cy="10985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22AB1B-BD4F-46F2-8AA9-8432DA578A08}"/>
              </a:ext>
            </a:extLst>
          </p:cNvPr>
          <p:cNvSpPr>
            <a:spLocks noGrp="1"/>
          </p:cNvSpPr>
          <p:nvPr>
            <p:ph sz="half" idx="2"/>
          </p:nvPr>
        </p:nvSpPr>
        <p:spPr>
          <a:xfrm>
            <a:off x="1119188" y="3340100"/>
            <a:ext cx="6877050" cy="4913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9475BB9-E154-4463-B729-20095D90A8FF}"/>
              </a:ext>
            </a:extLst>
          </p:cNvPr>
          <p:cNvSpPr>
            <a:spLocks noGrp="1"/>
          </p:cNvSpPr>
          <p:nvPr>
            <p:ph type="body" sz="quarter" idx="3"/>
          </p:nvPr>
        </p:nvSpPr>
        <p:spPr>
          <a:xfrm>
            <a:off x="8229600" y="2241550"/>
            <a:ext cx="6910388" cy="10985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886571-89E0-4F49-89C6-B6909414136F}"/>
              </a:ext>
            </a:extLst>
          </p:cNvPr>
          <p:cNvSpPr>
            <a:spLocks noGrp="1"/>
          </p:cNvSpPr>
          <p:nvPr>
            <p:ph sz="quarter" idx="4"/>
          </p:nvPr>
        </p:nvSpPr>
        <p:spPr>
          <a:xfrm>
            <a:off x="8229600" y="3340100"/>
            <a:ext cx="6910388" cy="4913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477F94E-7410-4119-8BD2-871C6A0C60E8}"/>
              </a:ext>
            </a:extLst>
          </p:cNvPr>
          <p:cNvSpPr>
            <a:spLocks noGrp="1"/>
          </p:cNvSpPr>
          <p:nvPr>
            <p:ph type="dt" sz="half" idx="10"/>
          </p:nvPr>
        </p:nvSpPr>
        <p:spPr/>
        <p:txBody>
          <a:bodyPr/>
          <a:lstStyle/>
          <a:p>
            <a:fld id="{70A3DD75-1C13-4C2D-8EAA-6781350A4F3B}" type="datetimeFigureOut">
              <a:rPr lang="en-IN" smtClean="0"/>
              <a:t>25-03-2022</a:t>
            </a:fld>
            <a:endParaRPr lang="en-IN"/>
          </a:p>
        </p:txBody>
      </p:sp>
      <p:sp>
        <p:nvSpPr>
          <p:cNvPr id="8" name="Footer Placeholder 7">
            <a:extLst>
              <a:ext uri="{FF2B5EF4-FFF2-40B4-BE49-F238E27FC236}">
                <a16:creationId xmlns:a16="http://schemas.microsoft.com/office/drawing/2014/main" id="{AECC55DE-6F86-4866-8B62-A71C58E1993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DEA815D-397C-4F5D-B02C-D1C732AEC374}"/>
              </a:ext>
            </a:extLst>
          </p:cNvPr>
          <p:cNvSpPr>
            <a:spLocks noGrp="1"/>
          </p:cNvSpPr>
          <p:nvPr>
            <p:ph type="sldNum" sz="quarter" idx="12"/>
          </p:nvPr>
        </p:nvSpPr>
        <p:spPr/>
        <p:txBody>
          <a:bodyPr/>
          <a:lstStyle/>
          <a:p>
            <a:fld id="{35F8C25B-5A4E-465F-8ABD-078494B1EB00}" type="slidenum">
              <a:rPr lang="en-IN" smtClean="0"/>
              <a:t>‹#›</a:t>
            </a:fld>
            <a:endParaRPr lang="en-IN"/>
          </a:p>
        </p:txBody>
      </p:sp>
    </p:spTree>
    <p:extLst>
      <p:ext uri="{BB962C8B-B14F-4D97-AF65-F5344CB8AC3E}">
        <p14:creationId xmlns:p14="http://schemas.microsoft.com/office/powerpoint/2010/main" val="9697729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4105B-5F5F-49B6-95C6-80C53AF6CDB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1E0013F-E744-4BEE-ADDD-39EB76568A1E}"/>
              </a:ext>
            </a:extLst>
          </p:cNvPr>
          <p:cNvSpPr>
            <a:spLocks noGrp="1"/>
          </p:cNvSpPr>
          <p:nvPr>
            <p:ph type="dt" sz="half" idx="10"/>
          </p:nvPr>
        </p:nvSpPr>
        <p:spPr/>
        <p:txBody>
          <a:bodyPr/>
          <a:lstStyle/>
          <a:p>
            <a:fld id="{70A3DD75-1C13-4C2D-8EAA-6781350A4F3B}" type="datetimeFigureOut">
              <a:rPr lang="en-IN" smtClean="0"/>
              <a:t>25-03-2022</a:t>
            </a:fld>
            <a:endParaRPr lang="en-IN"/>
          </a:p>
        </p:txBody>
      </p:sp>
      <p:sp>
        <p:nvSpPr>
          <p:cNvPr id="4" name="Footer Placeholder 3">
            <a:extLst>
              <a:ext uri="{FF2B5EF4-FFF2-40B4-BE49-F238E27FC236}">
                <a16:creationId xmlns:a16="http://schemas.microsoft.com/office/drawing/2014/main" id="{8B6BEE8B-7768-4638-8144-22FEE955943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E3C4B7B-D40A-4842-A6A7-0FC638707D9F}"/>
              </a:ext>
            </a:extLst>
          </p:cNvPr>
          <p:cNvSpPr>
            <a:spLocks noGrp="1"/>
          </p:cNvSpPr>
          <p:nvPr>
            <p:ph type="sldNum" sz="quarter" idx="12"/>
          </p:nvPr>
        </p:nvSpPr>
        <p:spPr/>
        <p:txBody>
          <a:bodyPr/>
          <a:lstStyle/>
          <a:p>
            <a:fld id="{35F8C25B-5A4E-465F-8ABD-078494B1EB00}" type="slidenum">
              <a:rPr lang="en-IN" smtClean="0"/>
              <a:t>‹#›</a:t>
            </a:fld>
            <a:endParaRPr lang="en-IN"/>
          </a:p>
        </p:txBody>
      </p:sp>
    </p:spTree>
    <p:extLst>
      <p:ext uri="{BB962C8B-B14F-4D97-AF65-F5344CB8AC3E}">
        <p14:creationId xmlns:p14="http://schemas.microsoft.com/office/powerpoint/2010/main" val="24405480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A06B2B-1372-4338-9B29-1D87CE94577D}"/>
              </a:ext>
            </a:extLst>
          </p:cNvPr>
          <p:cNvSpPr>
            <a:spLocks noGrp="1"/>
          </p:cNvSpPr>
          <p:nvPr>
            <p:ph type="dt" sz="half" idx="10"/>
          </p:nvPr>
        </p:nvSpPr>
        <p:spPr/>
        <p:txBody>
          <a:bodyPr/>
          <a:lstStyle/>
          <a:p>
            <a:fld id="{70A3DD75-1C13-4C2D-8EAA-6781350A4F3B}" type="datetimeFigureOut">
              <a:rPr lang="en-IN" smtClean="0"/>
              <a:t>25-03-2022</a:t>
            </a:fld>
            <a:endParaRPr lang="en-IN"/>
          </a:p>
        </p:txBody>
      </p:sp>
      <p:sp>
        <p:nvSpPr>
          <p:cNvPr id="3" name="Footer Placeholder 2">
            <a:extLst>
              <a:ext uri="{FF2B5EF4-FFF2-40B4-BE49-F238E27FC236}">
                <a16:creationId xmlns:a16="http://schemas.microsoft.com/office/drawing/2014/main" id="{9A897C54-F33E-47AF-BE8D-AEF0C97D9C9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1CD648C-7071-4C92-AEBF-4CA4E7D80CFC}"/>
              </a:ext>
            </a:extLst>
          </p:cNvPr>
          <p:cNvSpPr>
            <a:spLocks noGrp="1"/>
          </p:cNvSpPr>
          <p:nvPr>
            <p:ph type="sldNum" sz="quarter" idx="12"/>
          </p:nvPr>
        </p:nvSpPr>
        <p:spPr/>
        <p:txBody>
          <a:bodyPr/>
          <a:lstStyle/>
          <a:p>
            <a:fld id="{35F8C25B-5A4E-465F-8ABD-078494B1EB00}" type="slidenum">
              <a:rPr lang="en-IN" smtClean="0"/>
              <a:t>‹#›</a:t>
            </a:fld>
            <a:endParaRPr lang="en-IN"/>
          </a:p>
        </p:txBody>
      </p:sp>
    </p:spTree>
    <p:extLst>
      <p:ext uri="{BB962C8B-B14F-4D97-AF65-F5344CB8AC3E}">
        <p14:creationId xmlns:p14="http://schemas.microsoft.com/office/powerpoint/2010/main" val="276645852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20CC8-999E-4A05-AF09-7AA11717ADB8}"/>
              </a:ext>
            </a:extLst>
          </p:cNvPr>
          <p:cNvSpPr>
            <a:spLocks noGrp="1"/>
          </p:cNvSpPr>
          <p:nvPr>
            <p:ph type="title"/>
          </p:nvPr>
        </p:nvSpPr>
        <p:spPr>
          <a:xfrm>
            <a:off x="1119188" y="609600"/>
            <a:ext cx="5243512" cy="21336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47B707F-6568-4642-B48C-9EA64A035E15}"/>
              </a:ext>
            </a:extLst>
          </p:cNvPr>
          <p:cNvSpPr>
            <a:spLocks noGrp="1"/>
          </p:cNvSpPr>
          <p:nvPr>
            <p:ph idx="1"/>
          </p:nvPr>
        </p:nvSpPr>
        <p:spPr>
          <a:xfrm>
            <a:off x="6910388" y="1316038"/>
            <a:ext cx="8229600" cy="6499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AF4D828-AAB9-4AA4-9157-C66FEA0121DB}"/>
              </a:ext>
            </a:extLst>
          </p:cNvPr>
          <p:cNvSpPr>
            <a:spLocks noGrp="1"/>
          </p:cNvSpPr>
          <p:nvPr>
            <p:ph type="body" sz="half" idx="2"/>
          </p:nvPr>
        </p:nvSpPr>
        <p:spPr>
          <a:xfrm>
            <a:off x="1119188" y="2743200"/>
            <a:ext cx="5243512" cy="508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7508B2-1B9A-4A45-AC76-D7E18AF0429C}"/>
              </a:ext>
            </a:extLst>
          </p:cNvPr>
          <p:cNvSpPr>
            <a:spLocks noGrp="1"/>
          </p:cNvSpPr>
          <p:nvPr>
            <p:ph type="dt" sz="half" idx="10"/>
          </p:nvPr>
        </p:nvSpPr>
        <p:spPr/>
        <p:txBody>
          <a:bodyPr/>
          <a:lstStyle/>
          <a:p>
            <a:fld id="{70A3DD75-1C13-4C2D-8EAA-6781350A4F3B}" type="datetimeFigureOut">
              <a:rPr lang="en-IN" smtClean="0"/>
              <a:t>25-03-2022</a:t>
            </a:fld>
            <a:endParaRPr lang="en-IN"/>
          </a:p>
        </p:txBody>
      </p:sp>
      <p:sp>
        <p:nvSpPr>
          <p:cNvPr id="6" name="Footer Placeholder 5">
            <a:extLst>
              <a:ext uri="{FF2B5EF4-FFF2-40B4-BE49-F238E27FC236}">
                <a16:creationId xmlns:a16="http://schemas.microsoft.com/office/drawing/2014/main" id="{2E9CA76A-EE24-4D72-85C3-F33AB9D1657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BE6BCC5-A63E-49D4-9304-809CA2300DA5}"/>
              </a:ext>
            </a:extLst>
          </p:cNvPr>
          <p:cNvSpPr>
            <a:spLocks noGrp="1"/>
          </p:cNvSpPr>
          <p:nvPr>
            <p:ph type="sldNum" sz="quarter" idx="12"/>
          </p:nvPr>
        </p:nvSpPr>
        <p:spPr/>
        <p:txBody>
          <a:bodyPr/>
          <a:lstStyle/>
          <a:p>
            <a:fld id="{35F8C25B-5A4E-465F-8ABD-078494B1EB00}" type="slidenum">
              <a:rPr lang="en-IN" smtClean="0"/>
              <a:t>‹#›</a:t>
            </a:fld>
            <a:endParaRPr lang="en-IN"/>
          </a:p>
        </p:txBody>
      </p:sp>
    </p:spTree>
    <p:extLst>
      <p:ext uri="{BB962C8B-B14F-4D97-AF65-F5344CB8AC3E}">
        <p14:creationId xmlns:p14="http://schemas.microsoft.com/office/powerpoint/2010/main" val="294478546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00159-5B9C-4FCB-8DB0-5349B9F5E41D}"/>
              </a:ext>
            </a:extLst>
          </p:cNvPr>
          <p:cNvSpPr>
            <a:spLocks noGrp="1"/>
          </p:cNvSpPr>
          <p:nvPr>
            <p:ph type="title"/>
          </p:nvPr>
        </p:nvSpPr>
        <p:spPr>
          <a:xfrm>
            <a:off x="1119188" y="609600"/>
            <a:ext cx="5243512" cy="21336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5035C62-499E-42C3-82E2-0154D7071D14}"/>
              </a:ext>
            </a:extLst>
          </p:cNvPr>
          <p:cNvSpPr>
            <a:spLocks noGrp="1"/>
          </p:cNvSpPr>
          <p:nvPr>
            <p:ph type="pic" idx="1"/>
          </p:nvPr>
        </p:nvSpPr>
        <p:spPr>
          <a:xfrm>
            <a:off x="6910388" y="1316038"/>
            <a:ext cx="8229600" cy="64992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6B25967-B872-41F5-87AC-C4EABDF68A05}"/>
              </a:ext>
            </a:extLst>
          </p:cNvPr>
          <p:cNvSpPr>
            <a:spLocks noGrp="1"/>
          </p:cNvSpPr>
          <p:nvPr>
            <p:ph type="body" sz="half" idx="2"/>
          </p:nvPr>
        </p:nvSpPr>
        <p:spPr>
          <a:xfrm>
            <a:off x="1119188" y="2743200"/>
            <a:ext cx="5243512" cy="508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14CC49-E436-478F-B73D-86194EEDAB58}"/>
              </a:ext>
            </a:extLst>
          </p:cNvPr>
          <p:cNvSpPr>
            <a:spLocks noGrp="1"/>
          </p:cNvSpPr>
          <p:nvPr>
            <p:ph type="dt" sz="half" idx="10"/>
          </p:nvPr>
        </p:nvSpPr>
        <p:spPr/>
        <p:txBody>
          <a:bodyPr/>
          <a:lstStyle/>
          <a:p>
            <a:fld id="{70A3DD75-1C13-4C2D-8EAA-6781350A4F3B}" type="datetimeFigureOut">
              <a:rPr lang="en-IN" smtClean="0"/>
              <a:t>25-03-2022</a:t>
            </a:fld>
            <a:endParaRPr lang="en-IN"/>
          </a:p>
        </p:txBody>
      </p:sp>
      <p:sp>
        <p:nvSpPr>
          <p:cNvPr id="6" name="Footer Placeholder 5">
            <a:extLst>
              <a:ext uri="{FF2B5EF4-FFF2-40B4-BE49-F238E27FC236}">
                <a16:creationId xmlns:a16="http://schemas.microsoft.com/office/drawing/2014/main" id="{E3E8DCBB-2617-479C-B1D9-E2BC9A87210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4FDCD21-99AC-4D03-9C01-62244A70309E}"/>
              </a:ext>
            </a:extLst>
          </p:cNvPr>
          <p:cNvSpPr>
            <a:spLocks noGrp="1"/>
          </p:cNvSpPr>
          <p:nvPr>
            <p:ph type="sldNum" sz="quarter" idx="12"/>
          </p:nvPr>
        </p:nvSpPr>
        <p:spPr/>
        <p:txBody>
          <a:bodyPr/>
          <a:lstStyle/>
          <a:p>
            <a:fld id="{35F8C25B-5A4E-465F-8ABD-078494B1EB00}" type="slidenum">
              <a:rPr lang="en-IN" smtClean="0"/>
              <a:t>‹#›</a:t>
            </a:fld>
            <a:endParaRPr lang="en-IN"/>
          </a:p>
        </p:txBody>
      </p:sp>
    </p:spTree>
    <p:extLst>
      <p:ext uri="{BB962C8B-B14F-4D97-AF65-F5344CB8AC3E}">
        <p14:creationId xmlns:p14="http://schemas.microsoft.com/office/powerpoint/2010/main" val="379129662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045A6-A51E-4DB5-B22A-7B3B503EAA9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9561C44-9012-43F0-A5A1-B066DFE58E6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E5E37C0-E1F3-442E-AC2A-74A3591C21E2}"/>
              </a:ext>
            </a:extLst>
          </p:cNvPr>
          <p:cNvSpPr>
            <a:spLocks noGrp="1"/>
          </p:cNvSpPr>
          <p:nvPr>
            <p:ph type="dt" sz="half" idx="10"/>
          </p:nvPr>
        </p:nvSpPr>
        <p:spPr/>
        <p:txBody>
          <a:bodyPr/>
          <a:lstStyle/>
          <a:p>
            <a:fld id="{70A3DD75-1C13-4C2D-8EAA-6781350A4F3B}" type="datetimeFigureOut">
              <a:rPr lang="en-IN" smtClean="0"/>
              <a:t>25-03-2022</a:t>
            </a:fld>
            <a:endParaRPr lang="en-IN"/>
          </a:p>
        </p:txBody>
      </p:sp>
      <p:sp>
        <p:nvSpPr>
          <p:cNvPr id="5" name="Footer Placeholder 4">
            <a:extLst>
              <a:ext uri="{FF2B5EF4-FFF2-40B4-BE49-F238E27FC236}">
                <a16:creationId xmlns:a16="http://schemas.microsoft.com/office/drawing/2014/main" id="{81777479-4927-4EC9-80DE-A43F330B844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05CA34C-535B-4A0E-B7E5-45F50217D955}"/>
              </a:ext>
            </a:extLst>
          </p:cNvPr>
          <p:cNvSpPr>
            <a:spLocks noGrp="1"/>
          </p:cNvSpPr>
          <p:nvPr>
            <p:ph type="sldNum" sz="quarter" idx="12"/>
          </p:nvPr>
        </p:nvSpPr>
        <p:spPr/>
        <p:txBody>
          <a:bodyPr/>
          <a:lstStyle/>
          <a:p>
            <a:fld id="{35F8C25B-5A4E-465F-8ABD-078494B1EB00}" type="slidenum">
              <a:rPr lang="en-IN" smtClean="0"/>
              <a:t>‹#›</a:t>
            </a:fld>
            <a:endParaRPr lang="en-IN"/>
          </a:p>
        </p:txBody>
      </p:sp>
    </p:spTree>
    <p:extLst>
      <p:ext uri="{BB962C8B-B14F-4D97-AF65-F5344CB8AC3E}">
        <p14:creationId xmlns:p14="http://schemas.microsoft.com/office/powerpoint/2010/main" val="196319014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7A23E5-450D-44EF-ACB4-41D91DC9521F}"/>
              </a:ext>
            </a:extLst>
          </p:cNvPr>
          <p:cNvSpPr>
            <a:spLocks noGrp="1"/>
          </p:cNvSpPr>
          <p:nvPr>
            <p:ph type="title" orient="vert"/>
          </p:nvPr>
        </p:nvSpPr>
        <p:spPr>
          <a:xfrm>
            <a:off x="11633200" y="487363"/>
            <a:ext cx="3505200" cy="7748587"/>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6D77846-3A30-4094-88C4-E05F7D759DBF}"/>
              </a:ext>
            </a:extLst>
          </p:cNvPr>
          <p:cNvSpPr>
            <a:spLocks noGrp="1"/>
          </p:cNvSpPr>
          <p:nvPr>
            <p:ph type="body" orient="vert" idx="1"/>
          </p:nvPr>
        </p:nvSpPr>
        <p:spPr>
          <a:xfrm>
            <a:off x="1117600" y="487363"/>
            <a:ext cx="10363200" cy="77485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DA7E7C8-1060-43D2-B550-4D0DA4AB40D5}"/>
              </a:ext>
            </a:extLst>
          </p:cNvPr>
          <p:cNvSpPr>
            <a:spLocks noGrp="1"/>
          </p:cNvSpPr>
          <p:nvPr>
            <p:ph type="dt" sz="half" idx="10"/>
          </p:nvPr>
        </p:nvSpPr>
        <p:spPr/>
        <p:txBody>
          <a:bodyPr/>
          <a:lstStyle/>
          <a:p>
            <a:fld id="{70A3DD75-1C13-4C2D-8EAA-6781350A4F3B}" type="datetimeFigureOut">
              <a:rPr lang="en-IN" smtClean="0"/>
              <a:t>25-03-2022</a:t>
            </a:fld>
            <a:endParaRPr lang="en-IN"/>
          </a:p>
        </p:txBody>
      </p:sp>
      <p:sp>
        <p:nvSpPr>
          <p:cNvPr id="5" name="Footer Placeholder 4">
            <a:extLst>
              <a:ext uri="{FF2B5EF4-FFF2-40B4-BE49-F238E27FC236}">
                <a16:creationId xmlns:a16="http://schemas.microsoft.com/office/drawing/2014/main" id="{045D176E-FE8A-4540-B3B0-A3A897A6D19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398BCEA-C863-4D42-8D54-142DB958B3FD}"/>
              </a:ext>
            </a:extLst>
          </p:cNvPr>
          <p:cNvSpPr>
            <a:spLocks noGrp="1"/>
          </p:cNvSpPr>
          <p:nvPr>
            <p:ph type="sldNum" sz="quarter" idx="12"/>
          </p:nvPr>
        </p:nvSpPr>
        <p:spPr/>
        <p:txBody>
          <a:bodyPr/>
          <a:lstStyle/>
          <a:p>
            <a:fld id="{35F8C25B-5A4E-465F-8ABD-078494B1EB00}" type="slidenum">
              <a:rPr lang="en-IN" smtClean="0"/>
              <a:t>‹#›</a:t>
            </a:fld>
            <a:endParaRPr lang="en-IN"/>
          </a:p>
        </p:txBody>
      </p:sp>
    </p:spTree>
    <p:extLst>
      <p:ext uri="{BB962C8B-B14F-4D97-AF65-F5344CB8AC3E}">
        <p14:creationId xmlns:p14="http://schemas.microsoft.com/office/powerpoint/2010/main" val="154313201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412"/>
        <p:cNvGrpSpPr/>
        <p:nvPr/>
      </p:nvGrpSpPr>
      <p:grpSpPr>
        <a:xfrm>
          <a:off x="0" y="0"/>
          <a:ext cx="0" cy="0"/>
          <a:chOff x="0" y="0"/>
          <a:chExt cx="0" cy="0"/>
        </a:xfrm>
      </p:grpSpPr>
      <p:pic>
        <p:nvPicPr>
          <p:cNvPr id="413" name="Google Shape;413;gda934bfa7c_0_647"/>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414" name="Google Shape;414;gda934bfa7c_0_647"/>
          <p:cNvSpPr txBox="1"/>
          <p:nvPr/>
        </p:nvSpPr>
        <p:spPr>
          <a:xfrm>
            <a:off x="1280469" y="8847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415" name="Google Shape;415;gda934bfa7c_0_647"/>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SzPts val="2800"/>
              <a:buNone/>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16" name="Google Shape;416;gda934bfa7c_0_647"/>
          <p:cNvSpPr txBox="1">
            <a:spLocks noGrp="1"/>
          </p:cNvSpPr>
          <p:nvPr>
            <p:ph type="body" idx="2"/>
          </p:nvPr>
        </p:nvSpPr>
        <p:spPr>
          <a:xfrm>
            <a:off x="1195524" y="1468407"/>
            <a:ext cx="1868700" cy="674100"/>
          </a:xfrm>
          <a:prstGeom prst="rect">
            <a:avLst/>
          </a:prstGeom>
          <a:noFill/>
          <a:ln>
            <a:noFill/>
          </a:ln>
        </p:spPr>
        <p:txBody>
          <a:bodyPr spcFirstLastPara="1" wrap="square" lIns="91425" tIns="45700" rIns="91425" bIns="45700" anchor="t" anchorCtr="0">
            <a:noAutofit/>
          </a:bodyPr>
          <a:lstStyle>
            <a:lvl1pPr marL="457200" lvl="0" indent="-228600" algn="ctr" rtl="0">
              <a:lnSpc>
                <a:spcPct val="100000"/>
              </a:lnSpc>
              <a:spcBef>
                <a:spcPts val="1000"/>
              </a:spcBef>
              <a:spcAft>
                <a:spcPts val="0"/>
              </a:spcAft>
              <a:buSzPts val="2800"/>
              <a:buFont typeface="Arial"/>
              <a:buNone/>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17" name="Google Shape;417;gda934bfa7c_0_647"/>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418" name="Google Shape;418;gda934bfa7c_0_647"/>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419" name="Google Shape;419;gda934bfa7c_0_647"/>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420" name="Google Shape;420;gda934bfa7c_0_647"/>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421" name="Google Shape;421;gda934bfa7c_0_647"/>
          <p:cNvSpPr txBox="1">
            <a:spLocks noGrp="1"/>
          </p:cNvSpPr>
          <p:nvPr>
            <p:ph type="body" idx="3"/>
          </p:nvPr>
        </p:nvSpPr>
        <p:spPr>
          <a:xfrm>
            <a:off x="2334473" y="4307006"/>
            <a:ext cx="11250600" cy="7017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22" name="Google Shape;422;gda934bfa7c_0_647"/>
          <p:cNvSpPr txBox="1">
            <a:spLocks noGrp="1"/>
          </p:cNvSpPr>
          <p:nvPr>
            <p:ph type="body" idx="4"/>
          </p:nvPr>
        </p:nvSpPr>
        <p:spPr>
          <a:xfrm>
            <a:off x="2334473" y="5121075"/>
            <a:ext cx="11250600" cy="6720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23" name="Google Shape;423;gda934bfa7c_0_647"/>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24" name="Google Shape;424;gda934bfa7c_0_647"/>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1886635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59"/>
        <p:cNvGrpSpPr/>
        <p:nvPr/>
      </p:nvGrpSpPr>
      <p:grpSpPr>
        <a:xfrm>
          <a:off x="0" y="0"/>
          <a:ext cx="0" cy="0"/>
          <a:chOff x="0" y="0"/>
          <a:chExt cx="0" cy="0"/>
        </a:xfrm>
      </p:grpSpPr>
      <p:pic>
        <p:nvPicPr>
          <p:cNvPr id="60" name="Google Shape;60;p29" descr="A close up of a logo&#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61" name="Google Shape;61;p2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62" name="Google Shape;62;p2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9"/>
          <p:cNvSpPr txBox="1">
            <a:spLocks noGrp="1"/>
          </p:cNvSpPr>
          <p:nvPr>
            <p:ph type="body" idx="1"/>
          </p:nvPr>
        </p:nvSpPr>
        <p:spPr>
          <a:xfrm>
            <a:off x="1902091" y="1808291"/>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115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64"/>
        <p:cNvGrpSpPr/>
        <p:nvPr/>
      </p:nvGrpSpPr>
      <p:grpSpPr>
        <a:xfrm>
          <a:off x="0" y="0"/>
          <a:ext cx="0" cy="0"/>
          <a:chOff x="0" y="0"/>
          <a:chExt cx="0" cy="0"/>
        </a:xfrm>
      </p:grpSpPr>
      <p:pic>
        <p:nvPicPr>
          <p:cNvPr id="65" name="Google Shape;65;p99"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66" name="Google Shape;66;p9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67" name="Google Shape;67;p99"/>
          <p:cNvPicPr preferRelativeResize="0"/>
          <p:nvPr/>
        </p:nvPicPr>
        <p:blipFill rotWithShape="1">
          <a:blip r:embed="rId4">
            <a:alphaModFix/>
          </a:blip>
          <a:srcRect/>
          <a:stretch/>
        </p:blipFill>
        <p:spPr>
          <a:xfrm>
            <a:off x="3302000" y="1186581"/>
            <a:ext cx="3975100" cy="365760"/>
          </a:xfrm>
          <a:prstGeom prst="rect">
            <a:avLst/>
          </a:prstGeom>
          <a:noFill/>
          <a:ln>
            <a:noFill/>
          </a:ln>
        </p:spPr>
      </p:pic>
      <p:sp>
        <p:nvSpPr>
          <p:cNvPr id="68" name="Google Shape;68;p99"/>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Arial"/>
              <a:ea typeface="Arial"/>
              <a:cs typeface="Arial"/>
              <a:sym typeface="Arial"/>
            </a:endParaRPr>
          </a:p>
        </p:txBody>
      </p:sp>
      <p:sp>
        <p:nvSpPr>
          <p:cNvPr id="69" name="Google Shape;69;p99"/>
          <p:cNvSpPr txBox="1">
            <a:spLocks noGrp="1"/>
          </p:cNvSpPr>
          <p:nvPr>
            <p:ph type="body" idx="1"/>
          </p:nvPr>
        </p:nvSpPr>
        <p:spPr>
          <a:xfrm>
            <a:off x="1306861" y="2180141"/>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0" name="Google Shape;70;p99"/>
          <p:cNvSpPr txBox="1">
            <a:spLocks noGrp="1"/>
          </p:cNvSpPr>
          <p:nvPr>
            <p:ph type="body" idx="2"/>
          </p:nvPr>
        </p:nvSpPr>
        <p:spPr>
          <a:xfrm>
            <a:off x="1306861" y="3372838"/>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1" name="Google Shape;71;p99"/>
          <p:cNvSpPr txBox="1">
            <a:spLocks noGrp="1"/>
          </p:cNvSpPr>
          <p:nvPr>
            <p:ph type="body" idx="3"/>
          </p:nvPr>
        </p:nvSpPr>
        <p:spPr>
          <a:xfrm>
            <a:off x="1306861" y="4565535"/>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2" name="Google Shape;72;p99"/>
          <p:cNvSpPr txBox="1">
            <a:spLocks noGrp="1"/>
          </p:cNvSpPr>
          <p:nvPr>
            <p:ph type="body" idx="4"/>
          </p:nvPr>
        </p:nvSpPr>
        <p:spPr>
          <a:xfrm>
            <a:off x="1306861" y="5758233"/>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73"/>
        <p:cNvGrpSpPr/>
        <p:nvPr/>
      </p:nvGrpSpPr>
      <p:grpSpPr>
        <a:xfrm>
          <a:off x="0" y="0"/>
          <a:ext cx="0" cy="0"/>
          <a:chOff x="0" y="0"/>
          <a:chExt cx="0" cy="0"/>
        </a:xfrm>
      </p:grpSpPr>
      <p:pic>
        <p:nvPicPr>
          <p:cNvPr id="74" name="Google Shape;74;p30" descr="A picture containing water, ai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75" name="Google Shape;75;p3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76" name="Google Shape;76;p30"/>
          <p:cNvSpPr/>
          <p:nvPr/>
        </p:nvSpPr>
        <p:spPr>
          <a:xfrm>
            <a:off x="8128000"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Knowledge Check</a:t>
            </a:r>
            <a:endParaRPr sz="1400" b="0" i="0" u="none" strike="noStrike" cap="none">
              <a:solidFill>
                <a:srgbClr val="000000"/>
              </a:solidFill>
              <a:latin typeface="Arial"/>
              <a:ea typeface="Arial"/>
              <a:cs typeface="Arial"/>
              <a:sym typeface="Arial"/>
            </a:endParaRPr>
          </a:p>
        </p:txBody>
      </p:sp>
      <p:pic>
        <p:nvPicPr>
          <p:cNvPr id="77" name="Google Shape;77;p30" descr="A close up of a logo&#10;&#10;Description automatically generated"/>
          <p:cNvPicPr preferRelativeResize="0"/>
          <p:nvPr/>
        </p:nvPicPr>
        <p:blipFill rotWithShape="1">
          <a:blip r:embed="rId4">
            <a:alphaModFix/>
          </a:blip>
          <a:srcRect l="12857" t="2540" r="67232" b="87460"/>
          <a:stretch/>
        </p:blipFill>
        <p:spPr>
          <a:xfrm>
            <a:off x="246744" y="232229"/>
            <a:ext cx="3236687" cy="9144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slideLayout" Target="../slideLayouts/slideLayout51.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42" Type="http://schemas.openxmlformats.org/officeDocument/2006/relationships/slideLayout" Target="../slideLayouts/slideLayout54.xml"/><Relationship Id="rId47" Type="http://schemas.openxmlformats.org/officeDocument/2006/relationships/slideLayout" Target="../slideLayouts/slideLayout59.xml"/><Relationship Id="rId50" Type="http://schemas.openxmlformats.org/officeDocument/2006/relationships/slideLayout" Target="../slideLayouts/slideLayout62.xml"/><Relationship Id="rId55" Type="http://schemas.openxmlformats.org/officeDocument/2006/relationships/slideLayout" Target="../slideLayouts/slideLayout67.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9" Type="http://schemas.openxmlformats.org/officeDocument/2006/relationships/slideLayout" Target="../slideLayouts/slideLayout41.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slideLayout" Target="../slideLayouts/slideLayout52.xml"/><Relationship Id="rId45" Type="http://schemas.openxmlformats.org/officeDocument/2006/relationships/slideLayout" Target="../slideLayouts/slideLayout57.xml"/><Relationship Id="rId53" Type="http://schemas.openxmlformats.org/officeDocument/2006/relationships/slideLayout" Target="../slideLayouts/slideLayout65.xml"/><Relationship Id="rId5" Type="http://schemas.openxmlformats.org/officeDocument/2006/relationships/slideLayout" Target="../slideLayouts/slideLayout17.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43" Type="http://schemas.openxmlformats.org/officeDocument/2006/relationships/slideLayout" Target="../slideLayouts/slideLayout55.xml"/><Relationship Id="rId48" Type="http://schemas.openxmlformats.org/officeDocument/2006/relationships/slideLayout" Target="../slideLayouts/slideLayout60.xml"/><Relationship Id="rId56" Type="http://schemas.openxmlformats.org/officeDocument/2006/relationships/slideLayout" Target="../slideLayouts/slideLayout68.xml"/><Relationship Id="rId8" Type="http://schemas.openxmlformats.org/officeDocument/2006/relationships/slideLayout" Target="../slideLayouts/slideLayout20.xml"/><Relationship Id="rId51" Type="http://schemas.openxmlformats.org/officeDocument/2006/relationships/slideLayout" Target="../slideLayouts/slideLayout63.xml"/><Relationship Id="rId3" Type="http://schemas.openxmlformats.org/officeDocument/2006/relationships/slideLayout" Target="../slideLayouts/slideLayout15.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46" Type="http://schemas.openxmlformats.org/officeDocument/2006/relationships/slideLayout" Target="../slideLayouts/slideLayout58.xml"/><Relationship Id="rId20" Type="http://schemas.openxmlformats.org/officeDocument/2006/relationships/slideLayout" Target="../slideLayouts/slideLayout32.xml"/><Relationship Id="rId41" Type="http://schemas.openxmlformats.org/officeDocument/2006/relationships/slideLayout" Target="../slideLayouts/slideLayout53.xml"/><Relationship Id="rId54" Type="http://schemas.openxmlformats.org/officeDocument/2006/relationships/slideLayout" Target="../slideLayouts/slideLayout66.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49" Type="http://schemas.openxmlformats.org/officeDocument/2006/relationships/slideLayout" Target="../slideLayouts/slideLayout61.xml"/><Relationship Id="rId57" Type="http://schemas.openxmlformats.org/officeDocument/2006/relationships/theme" Target="../theme/theme2.xml"/><Relationship Id="rId10" Type="http://schemas.openxmlformats.org/officeDocument/2006/relationships/slideLayout" Target="../slideLayouts/slideLayout22.xml"/><Relationship Id="rId31" Type="http://schemas.openxmlformats.org/officeDocument/2006/relationships/slideLayout" Target="../slideLayouts/slideLayout43.xml"/><Relationship Id="rId44" Type="http://schemas.openxmlformats.org/officeDocument/2006/relationships/slideLayout" Target="../slideLayouts/slideLayout56.xml"/><Relationship Id="rId52"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1"/>
          <p:cNvSpPr txBox="1">
            <a:spLocks noGrp="1"/>
          </p:cNvSpPr>
          <p:nvPr>
            <p:ph type="title"/>
          </p:nvPr>
        </p:nvSpPr>
        <p:spPr>
          <a:xfrm>
            <a:off x="1117600" y="487363"/>
            <a:ext cx="14020801" cy="176688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1"/>
          <p:cNvSpPr txBox="1">
            <a:spLocks noGrp="1"/>
          </p:cNvSpPr>
          <p:nvPr>
            <p:ph type="body" idx="1"/>
          </p:nvPr>
        </p:nvSpPr>
        <p:spPr>
          <a:xfrm>
            <a:off x="1117600" y="2433638"/>
            <a:ext cx="14020801" cy="580231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12" name="Google Shape;12;p21"/>
          <p:cNvSpPr txBox="1">
            <a:spLocks noGrp="1"/>
          </p:cNvSpPr>
          <p:nvPr>
            <p:ph type="dt" idx="10"/>
          </p:nvPr>
        </p:nvSpPr>
        <p:spPr>
          <a:xfrm>
            <a:off x="1117600" y="8475663"/>
            <a:ext cx="3657600" cy="4857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1"/>
          <p:cNvSpPr txBox="1">
            <a:spLocks noGrp="1"/>
          </p:cNvSpPr>
          <p:nvPr>
            <p:ph type="ftr" idx="11"/>
          </p:nvPr>
        </p:nvSpPr>
        <p:spPr>
          <a:xfrm>
            <a:off x="5384800" y="8475663"/>
            <a:ext cx="5486400" cy="48577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1"/>
          <p:cNvSpPr txBox="1">
            <a:spLocks noGrp="1"/>
          </p:cNvSpPr>
          <p:nvPr>
            <p:ph type="sldNum" idx="12"/>
          </p:nvPr>
        </p:nvSpPr>
        <p:spPr>
          <a:xfrm>
            <a:off x="11480800" y="8475663"/>
            <a:ext cx="3657600" cy="4857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 id="2147483663" r:id="rId11"/>
    <p:sldLayoutId id="214748372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F94615-B009-4A00-BE2F-25D8A760AB77}"/>
              </a:ext>
            </a:extLst>
          </p:cNvPr>
          <p:cNvSpPr>
            <a:spLocks noGrp="1"/>
          </p:cNvSpPr>
          <p:nvPr>
            <p:ph type="title"/>
          </p:nvPr>
        </p:nvSpPr>
        <p:spPr>
          <a:xfrm>
            <a:off x="1117600" y="487363"/>
            <a:ext cx="14020800" cy="1766887"/>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846EF76-19D2-4806-B8D7-DC3D2FF6E7C9}"/>
              </a:ext>
            </a:extLst>
          </p:cNvPr>
          <p:cNvSpPr>
            <a:spLocks noGrp="1"/>
          </p:cNvSpPr>
          <p:nvPr>
            <p:ph type="body" idx="1"/>
          </p:nvPr>
        </p:nvSpPr>
        <p:spPr>
          <a:xfrm>
            <a:off x="1117600" y="2433638"/>
            <a:ext cx="14020800" cy="58023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7559E8C-386C-4CC0-8DC9-B18E8A58CD7E}"/>
              </a:ext>
            </a:extLst>
          </p:cNvPr>
          <p:cNvSpPr>
            <a:spLocks noGrp="1"/>
          </p:cNvSpPr>
          <p:nvPr>
            <p:ph type="dt" sz="half" idx="2"/>
          </p:nvPr>
        </p:nvSpPr>
        <p:spPr>
          <a:xfrm>
            <a:off x="1117600" y="8475663"/>
            <a:ext cx="3657600" cy="485775"/>
          </a:xfrm>
          <a:prstGeom prst="rect">
            <a:avLst/>
          </a:prstGeom>
        </p:spPr>
        <p:txBody>
          <a:bodyPr vert="horz" lIns="91440" tIns="45720" rIns="91440" bIns="45720" rtlCol="0" anchor="ctr"/>
          <a:lstStyle>
            <a:lvl1pPr algn="l">
              <a:defRPr sz="1200">
                <a:solidFill>
                  <a:schemeClr val="tx1">
                    <a:tint val="75000"/>
                  </a:schemeClr>
                </a:solidFill>
              </a:defRPr>
            </a:lvl1pPr>
          </a:lstStyle>
          <a:p>
            <a:fld id="{70A3DD75-1C13-4C2D-8EAA-6781350A4F3B}" type="datetimeFigureOut">
              <a:rPr lang="en-IN" smtClean="0"/>
              <a:t>25-03-2022</a:t>
            </a:fld>
            <a:endParaRPr lang="en-IN"/>
          </a:p>
        </p:txBody>
      </p:sp>
      <p:sp>
        <p:nvSpPr>
          <p:cNvPr id="5" name="Footer Placeholder 4">
            <a:extLst>
              <a:ext uri="{FF2B5EF4-FFF2-40B4-BE49-F238E27FC236}">
                <a16:creationId xmlns:a16="http://schemas.microsoft.com/office/drawing/2014/main" id="{4CC41909-8955-411B-9CE2-C56BC1B99C4F}"/>
              </a:ext>
            </a:extLst>
          </p:cNvPr>
          <p:cNvSpPr>
            <a:spLocks noGrp="1"/>
          </p:cNvSpPr>
          <p:nvPr>
            <p:ph type="ftr" sz="quarter" idx="3"/>
          </p:nvPr>
        </p:nvSpPr>
        <p:spPr>
          <a:xfrm>
            <a:off x="5384800" y="8475663"/>
            <a:ext cx="5486400" cy="4857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E8D5F0A-6A91-455A-AE8C-1E74B242BFA3}"/>
              </a:ext>
            </a:extLst>
          </p:cNvPr>
          <p:cNvSpPr>
            <a:spLocks noGrp="1"/>
          </p:cNvSpPr>
          <p:nvPr>
            <p:ph type="sldNum" sz="quarter" idx="4"/>
          </p:nvPr>
        </p:nvSpPr>
        <p:spPr>
          <a:xfrm>
            <a:off x="11480800" y="8475663"/>
            <a:ext cx="3657600" cy="485775"/>
          </a:xfrm>
          <a:prstGeom prst="rect">
            <a:avLst/>
          </a:prstGeom>
        </p:spPr>
        <p:txBody>
          <a:bodyPr vert="horz" lIns="91440" tIns="45720" rIns="91440" bIns="45720" rtlCol="0" anchor="ctr"/>
          <a:lstStyle>
            <a:lvl1pPr algn="r">
              <a:defRPr sz="1200">
                <a:solidFill>
                  <a:schemeClr val="tx1">
                    <a:tint val="75000"/>
                  </a:schemeClr>
                </a:solidFill>
              </a:defRPr>
            </a:lvl1pPr>
          </a:lstStyle>
          <a:p>
            <a:fld id="{35F8C25B-5A4E-465F-8ABD-078494B1EB00}" type="slidenum">
              <a:rPr lang="en-IN" smtClean="0"/>
              <a:t>‹#›</a:t>
            </a:fld>
            <a:endParaRPr lang="en-IN"/>
          </a:p>
        </p:txBody>
      </p:sp>
    </p:spTree>
    <p:extLst>
      <p:ext uri="{BB962C8B-B14F-4D97-AF65-F5344CB8AC3E}">
        <p14:creationId xmlns:p14="http://schemas.microsoft.com/office/powerpoint/2010/main" val="3747503170"/>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 id="2147483704" r:id="rId29"/>
    <p:sldLayoutId id="2147483705" r:id="rId30"/>
    <p:sldLayoutId id="2147483706" r:id="rId31"/>
    <p:sldLayoutId id="2147483707" r:id="rId32"/>
    <p:sldLayoutId id="2147483708" r:id="rId33"/>
    <p:sldLayoutId id="2147483709" r:id="rId34"/>
    <p:sldLayoutId id="2147483710" r:id="rId35"/>
    <p:sldLayoutId id="2147483711" r:id="rId36"/>
    <p:sldLayoutId id="2147483712" r:id="rId37"/>
    <p:sldLayoutId id="2147483713" r:id="rId38"/>
    <p:sldLayoutId id="2147483714" r:id="rId39"/>
    <p:sldLayoutId id="2147483715" r:id="rId40"/>
    <p:sldLayoutId id="2147483716" r:id="rId41"/>
    <p:sldLayoutId id="2147483717" r:id="rId42"/>
    <p:sldLayoutId id="2147483718" r:id="rId43"/>
    <p:sldLayoutId id="2147483719" r:id="rId44"/>
    <p:sldLayoutId id="2147483665" r:id="rId45"/>
    <p:sldLayoutId id="2147483666" r:id="rId46"/>
    <p:sldLayoutId id="2147483667" r:id="rId47"/>
    <p:sldLayoutId id="2147483668" r:id="rId48"/>
    <p:sldLayoutId id="2147483669" r:id="rId49"/>
    <p:sldLayoutId id="2147483670" r:id="rId50"/>
    <p:sldLayoutId id="2147483671" r:id="rId51"/>
    <p:sldLayoutId id="2147483672" r:id="rId52"/>
    <p:sldLayoutId id="2147483673" r:id="rId53"/>
    <p:sldLayoutId id="2147483674" r:id="rId54"/>
    <p:sldLayoutId id="2147483675" r:id="rId55"/>
    <p:sldLayoutId id="2147483720" r:id="rId5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44.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44.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44.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44.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3.xml"/><Relationship Id="rId1" Type="http://schemas.openxmlformats.org/officeDocument/2006/relationships/slideLayout" Target="../slideLayouts/slideLayout44.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44.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44.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44.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7.xml"/><Relationship Id="rId1" Type="http://schemas.openxmlformats.org/officeDocument/2006/relationships/slideLayout" Target="../slideLayouts/slideLayout44.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44.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44.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0.xml"/><Relationship Id="rId1" Type="http://schemas.openxmlformats.org/officeDocument/2006/relationships/slideLayout" Target="../slideLayouts/slideLayout44.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44.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44.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3.xml"/><Relationship Id="rId1" Type="http://schemas.openxmlformats.org/officeDocument/2006/relationships/slideLayout" Target="../slideLayouts/slideLayout44.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24.xml"/><Relationship Id="rId1" Type="http://schemas.openxmlformats.org/officeDocument/2006/relationships/slideLayout" Target="../slideLayouts/slideLayout44.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44.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44.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44.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28.xml"/><Relationship Id="rId1" Type="http://schemas.openxmlformats.org/officeDocument/2006/relationships/slideLayout" Target="../slideLayouts/slideLayout44.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53.xml"/><Relationship Id="rId5" Type="http://schemas.openxmlformats.org/officeDocument/2006/relationships/image" Target="../media/image42.png"/><Relationship Id="rId4" Type="http://schemas.openxmlformats.org/officeDocument/2006/relationships/image" Target="../media/image41.png"/></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44.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44.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44.xml"/><Relationship Id="rId5" Type="http://schemas.openxmlformats.org/officeDocument/2006/relationships/image" Target="../media/image24.png"/><Relationship Id="rId4" Type="http://schemas.openxmlformats.org/officeDocument/2006/relationships/image" Target="../media/image58.jpg"/></Relationships>
</file>

<file path=ppt/slides/_rels/slide33.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32.xml"/><Relationship Id="rId1" Type="http://schemas.openxmlformats.org/officeDocument/2006/relationships/slideLayout" Target="../slideLayouts/slideLayout44.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44.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44.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44.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36.xml"/><Relationship Id="rId1" Type="http://schemas.openxmlformats.org/officeDocument/2006/relationships/slideLayout" Target="../slideLayouts/slideLayout44.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44.xml"/><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44.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5.xml"/></Relationships>
</file>

<file path=ppt/slides/_rels/slide40.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39.xml"/><Relationship Id="rId1" Type="http://schemas.openxmlformats.org/officeDocument/2006/relationships/slideLayout" Target="../slideLayouts/slideLayout44.xml"/><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42.xml"/><Relationship Id="rId1" Type="http://schemas.openxmlformats.org/officeDocument/2006/relationships/slideLayout" Target="../slideLayouts/slideLayout44.xml"/><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44.xml"/><Relationship Id="rId1" Type="http://schemas.openxmlformats.org/officeDocument/2006/relationships/slideLayout" Target="../slideLayouts/slideLayout44.xml"/><Relationship Id="rId4" Type="http://schemas.openxmlformats.org/officeDocument/2006/relationships/image" Target="../media/image24.png"/></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44.xml"/></Relationships>
</file>

<file path=ppt/slides/_rels/slide47.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46.xml"/><Relationship Id="rId1" Type="http://schemas.openxmlformats.org/officeDocument/2006/relationships/slideLayout" Target="../slideLayouts/slideLayout44.xml"/><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44.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54.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8.xml"/></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0.jpg"/><Relationship Id="rId1" Type="http://schemas.openxmlformats.org/officeDocument/2006/relationships/slideLayout" Target="../slideLayouts/slideLayout54.xml"/><Relationship Id="rId4" Type="http://schemas.openxmlformats.org/officeDocument/2006/relationships/image" Target="../media/image2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46"/>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SzPts val="2800"/>
              <a:buNone/>
            </a:pPr>
            <a:r>
              <a:rPr lang="en-US" dirty="0"/>
              <a:t>Live Session 03: End User Web Pages</a:t>
            </a:r>
            <a:endParaRPr dirty="0"/>
          </a:p>
          <a:p>
            <a:pPr marL="0" lvl="0" indent="0" algn="ctr" rtl="0">
              <a:lnSpc>
                <a:spcPct val="90000"/>
              </a:lnSpc>
              <a:spcBef>
                <a:spcPts val="1000"/>
              </a:spcBef>
              <a:spcAft>
                <a:spcPts val="0"/>
              </a:spcAft>
              <a:buSzPts val="2800"/>
              <a:buNone/>
            </a:pPr>
            <a:r>
              <a:rPr lang="en-US" dirty="0"/>
              <a:t>DB Structure for End User</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Web App for End User </a:t>
            </a:r>
            <a:endParaRPr/>
          </a:p>
        </p:txBody>
      </p:sp>
      <p:sp>
        <p:nvSpPr>
          <p:cNvPr id="251" name="Google Shape;251;p44"/>
          <p:cNvSpPr txBox="1">
            <a:spLocks noGrp="1"/>
          </p:cNvSpPr>
          <p:nvPr>
            <p:ph type="body" idx="1"/>
          </p:nvPr>
        </p:nvSpPr>
        <p:spPr>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Font typeface="Arial"/>
              <a:buNone/>
            </a:pPr>
            <a:r>
              <a:rPr lang="en-US" dirty="0">
                <a:solidFill>
                  <a:srgbClr val="3F3F3F"/>
                </a:solidFill>
              </a:rPr>
              <a:t>For basic operations, the web page templates are developed using: </a:t>
            </a:r>
            <a:endParaRPr dirty="0">
              <a:solidFill>
                <a:srgbClr val="3F3F3F"/>
              </a:solidFill>
            </a:endParaRPr>
          </a:p>
        </p:txBody>
      </p:sp>
      <p:pic>
        <p:nvPicPr>
          <p:cNvPr id="252" name="Google Shape;252;p44"/>
          <p:cNvPicPr preferRelativeResize="0"/>
          <p:nvPr/>
        </p:nvPicPr>
        <p:blipFill rotWithShape="1">
          <a:blip r:embed="rId3">
            <a:alphaModFix/>
          </a:blip>
          <a:srcRect r="57760"/>
          <a:stretch/>
        </p:blipFill>
        <p:spPr>
          <a:xfrm>
            <a:off x="4185084" y="3123930"/>
            <a:ext cx="3106053" cy="4661507"/>
          </a:xfrm>
          <a:prstGeom prst="rect">
            <a:avLst/>
          </a:prstGeom>
          <a:noFill/>
          <a:ln>
            <a:noFill/>
          </a:ln>
        </p:spPr>
      </p:pic>
      <p:pic>
        <p:nvPicPr>
          <p:cNvPr id="253" name="Google Shape;253;p44"/>
          <p:cNvPicPr preferRelativeResize="0"/>
          <p:nvPr/>
        </p:nvPicPr>
        <p:blipFill rotWithShape="1">
          <a:blip r:embed="rId3">
            <a:alphaModFix/>
          </a:blip>
          <a:srcRect l="43867" r="9025"/>
          <a:stretch/>
        </p:blipFill>
        <p:spPr>
          <a:xfrm>
            <a:off x="9166245" y="3123930"/>
            <a:ext cx="3370660" cy="4535937"/>
          </a:xfrm>
          <a:prstGeom prst="rect">
            <a:avLst/>
          </a:prstGeom>
          <a:noFill/>
          <a:ln>
            <a:noFill/>
          </a:ln>
        </p:spPr>
      </p:pic>
      <p:pic>
        <p:nvPicPr>
          <p:cNvPr id="7" name="Google Shape;555;p50">
            <a:extLst>
              <a:ext uri="{FF2B5EF4-FFF2-40B4-BE49-F238E27FC236}">
                <a16:creationId xmlns:a16="http://schemas.microsoft.com/office/drawing/2014/main" id="{985646A9-59FF-4AF4-A270-6F258ADAD0A6}"/>
              </a:ext>
            </a:extLst>
          </p:cNvPr>
          <p:cNvPicPr preferRelativeResize="0"/>
          <p:nvPr/>
        </p:nvPicPr>
        <p:blipFill rotWithShape="1">
          <a:blip r:embed="rId4">
            <a:alphaModFix/>
          </a:blip>
          <a:srcRect t="6807" b="6798"/>
          <a:stretch/>
        </p:blipFill>
        <p:spPr>
          <a:xfrm>
            <a:off x="5177308" y="859250"/>
            <a:ext cx="5901260" cy="82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8"/>
          <p:cNvSpPr/>
          <p:nvPr/>
        </p:nvSpPr>
        <p:spPr>
          <a:xfrm>
            <a:off x="2727864" y="1636713"/>
            <a:ext cx="10800272" cy="811392"/>
          </a:xfrm>
          <a:prstGeom prst="roundRect">
            <a:avLst>
              <a:gd name="adj" fmla="val 16667"/>
            </a:avLst>
          </a:prstGeom>
          <a:solidFill>
            <a:srgbClr val="F36B22"/>
          </a:solidFill>
          <a:ln>
            <a:solidFill>
              <a:srgbClr val="F36B22"/>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dirty="0">
                <a:solidFill>
                  <a:schemeClr val="lt1"/>
                </a:solidFill>
                <a:latin typeface="Open Sans"/>
                <a:ea typeface="Open Sans"/>
                <a:cs typeface="Open Sans"/>
                <a:sym typeface="Open Sans"/>
              </a:rPr>
              <a:t>Develop a login page for end user to sign in and enter into the home page.</a:t>
            </a:r>
            <a:endParaRPr lang="en-US" dirty="0"/>
          </a:p>
        </p:txBody>
      </p:sp>
      <p:sp>
        <p:nvSpPr>
          <p:cNvPr id="260" name="Google Shape;260;p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Web Page for Authentication Login Component</a:t>
            </a:r>
            <a:endParaRPr/>
          </a:p>
        </p:txBody>
      </p:sp>
      <p:pic>
        <p:nvPicPr>
          <p:cNvPr id="262" name="Google Shape;262;p8"/>
          <p:cNvPicPr preferRelativeResize="0"/>
          <p:nvPr/>
        </p:nvPicPr>
        <p:blipFill rotWithShape="1">
          <a:blip r:embed="rId3">
            <a:alphaModFix/>
          </a:blip>
          <a:srcRect/>
          <a:stretch/>
        </p:blipFill>
        <p:spPr>
          <a:xfrm>
            <a:off x="2386375" y="3120004"/>
            <a:ext cx="9505743" cy="4703297"/>
          </a:xfrm>
          <a:prstGeom prst="rect">
            <a:avLst/>
          </a:prstGeom>
          <a:noFill/>
          <a:ln w="12700" cap="flat" cmpd="sng" algn="ctr">
            <a:solidFill>
              <a:schemeClr val="tx1">
                <a:lumMod val="75000"/>
                <a:lumOff val="2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pic>
      <p:sp>
        <p:nvSpPr>
          <p:cNvPr id="263" name="Google Shape;263;p8"/>
          <p:cNvSpPr/>
          <p:nvPr/>
        </p:nvSpPr>
        <p:spPr>
          <a:xfrm>
            <a:off x="11375099" y="4139854"/>
            <a:ext cx="517019" cy="2622430"/>
          </a:xfrm>
          <a:prstGeom prst="rightBrace">
            <a:avLst>
              <a:gd name="adj1" fmla="val 8333"/>
              <a:gd name="adj2" fmla="val 50000"/>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64" name="Google Shape;264;p8"/>
          <p:cNvSpPr/>
          <p:nvPr/>
        </p:nvSpPr>
        <p:spPr>
          <a:xfrm>
            <a:off x="11892118" y="5132563"/>
            <a:ext cx="2019147" cy="603543"/>
          </a:xfrm>
          <a:prstGeom prst="roundRect">
            <a:avLst>
              <a:gd name="adj" fmla="val 16667"/>
            </a:avLst>
          </a:prstGeom>
          <a:solidFill>
            <a:srgbClr val="92ECF8"/>
          </a:solidFill>
          <a:ln w="25400" cap="flat" cmpd="sng">
            <a:solidFill>
              <a:srgbClr val="0FCF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200" b="0" i="0" u="none" strike="noStrike" cap="none" dirty="0">
                <a:solidFill>
                  <a:schemeClr val="tx1">
                    <a:lumMod val="75000"/>
                    <a:lumOff val="25000"/>
                  </a:schemeClr>
                </a:solidFill>
                <a:latin typeface="Open Sans"/>
                <a:ea typeface="Open Sans"/>
                <a:cs typeface="Open Sans"/>
                <a:sym typeface="Open Sans"/>
              </a:rPr>
              <a:t>Login page </a:t>
            </a:r>
            <a:endParaRPr sz="2200" b="0" i="0" u="none" strike="noStrike" cap="none" dirty="0">
              <a:solidFill>
                <a:schemeClr val="tx1">
                  <a:lumMod val="75000"/>
                  <a:lumOff val="25000"/>
                </a:schemeClr>
              </a:solidFill>
              <a:latin typeface="Open Sans"/>
              <a:ea typeface="Open Sans"/>
              <a:cs typeface="Open Sans"/>
              <a:sym typeface="Open Sans"/>
            </a:endParaRPr>
          </a:p>
        </p:txBody>
      </p:sp>
      <p:pic>
        <p:nvPicPr>
          <p:cNvPr id="8" name="Google Shape;555;p50">
            <a:extLst>
              <a:ext uri="{FF2B5EF4-FFF2-40B4-BE49-F238E27FC236}">
                <a16:creationId xmlns:a16="http://schemas.microsoft.com/office/drawing/2014/main" id="{A7CBC317-79D1-45E2-992A-B147A0D4EA8B}"/>
              </a:ext>
            </a:extLst>
          </p:cNvPr>
          <p:cNvPicPr preferRelativeResize="0"/>
          <p:nvPr/>
        </p:nvPicPr>
        <p:blipFill rotWithShape="1">
          <a:blip r:embed="rId4">
            <a:alphaModFix/>
          </a:blip>
          <a:srcRect t="6807" b="6798"/>
          <a:stretch/>
        </p:blipFill>
        <p:spPr>
          <a:xfrm>
            <a:off x="2232991" y="859250"/>
            <a:ext cx="12323295" cy="82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Web Page for Authentication Login Component</a:t>
            </a:r>
            <a:endParaRPr/>
          </a:p>
        </p:txBody>
      </p:sp>
      <p:pic>
        <p:nvPicPr>
          <p:cNvPr id="271" name="Google Shape;271;p45"/>
          <p:cNvPicPr preferRelativeResize="0"/>
          <p:nvPr/>
        </p:nvPicPr>
        <p:blipFill rotWithShape="1">
          <a:blip r:embed="rId3">
            <a:alphaModFix/>
          </a:blip>
          <a:srcRect/>
          <a:stretch/>
        </p:blipFill>
        <p:spPr>
          <a:xfrm>
            <a:off x="2727864" y="2814138"/>
            <a:ext cx="10661683" cy="4944836"/>
          </a:xfrm>
          <a:prstGeom prst="rect">
            <a:avLst/>
          </a:prstGeom>
          <a:noFill/>
          <a:ln w="12700">
            <a:solidFill>
              <a:schemeClr val="tx1">
                <a:lumMod val="75000"/>
                <a:lumOff val="25000"/>
              </a:schemeClr>
            </a:solidFill>
          </a:ln>
        </p:spPr>
      </p:pic>
      <p:sp>
        <p:nvSpPr>
          <p:cNvPr id="272" name="Google Shape;272;p45"/>
          <p:cNvSpPr/>
          <p:nvPr/>
        </p:nvSpPr>
        <p:spPr>
          <a:xfrm>
            <a:off x="8872100" y="4468483"/>
            <a:ext cx="3687960" cy="2018581"/>
          </a:xfrm>
          <a:prstGeom prst="roundRect">
            <a:avLst>
              <a:gd name="adj" fmla="val 7206"/>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274" name="Google Shape;274;p45"/>
          <p:cNvSpPr/>
          <p:nvPr/>
        </p:nvSpPr>
        <p:spPr>
          <a:xfrm>
            <a:off x="2727864" y="1655763"/>
            <a:ext cx="10800272" cy="811392"/>
          </a:xfrm>
          <a:prstGeom prst="roundRect">
            <a:avLst>
              <a:gd name="adj" fmla="val 16667"/>
            </a:avLst>
          </a:prstGeom>
          <a:solidFill>
            <a:srgbClr val="F36B22"/>
          </a:solidFill>
          <a:ln>
            <a:solidFill>
              <a:srgbClr val="F36B22"/>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dirty="0">
                <a:solidFill>
                  <a:schemeClr val="lt1"/>
                </a:solidFill>
                <a:latin typeface="Open Sans"/>
                <a:ea typeface="Open Sans"/>
                <a:cs typeface="Open Sans"/>
                <a:sym typeface="Open Sans"/>
              </a:rPr>
              <a:t>Design the login page with an email, a password, and a login button.</a:t>
            </a:r>
            <a:endParaRPr dirty="0"/>
          </a:p>
        </p:txBody>
      </p:sp>
      <p:pic>
        <p:nvPicPr>
          <p:cNvPr id="8" name="Google Shape;555;p50">
            <a:extLst>
              <a:ext uri="{FF2B5EF4-FFF2-40B4-BE49-F238E27FC236}">
                <a16:creationId xmlns:a16="http://schemas.microsoft.com/office/drawing/2014/main" id="{E3D89FC8-5ACE-4A99-BD2F-2CB6D684F0BF}"/>
              </a:ext>
            </a:extLst>
          </p:cNvPr>
          <p:cNvPicPr preferRelativeResize="0"/>
          <p:nvPr/>
        </p:nvPicPr>
        <p:blipFill rotWithShape="1">
          <a:blip r:embed="rId4">
            <a:alphaModFix/>
          </a:blip>
          <a:srcRect t="6807" b="6798"/>
          <a:stretch/>
        </p:blipFill>
        <p:spPr>
          <a:xfrm>
            <a:off x="2232991" y="859250"/>
            <a:ext cx="12323295" cy="82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5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Web Page for Authentication Login Component</a:t>
            </a:r>
            <a:endParaRPr/>
          </a:p>
        </p:txBody>
      </p:sp>
      <p:pic>
        <p:nvPicPr>
          <p:cNvPr id="281" name="Google Shape;281;p54"/>
          <p:cNvPicPr preferRelativeResize="0"/>
          <p:nvPr/>
        </p:nvPicPr>
        <p:blipFill rotWithShape="1">
          <a:blip r:embed="rId3">
            <a:alphaModFix/>
          </a:blip>
          <a:srcRect/>
          <a:stretch/>
        </p:blipFill>
        <p:spPr>
          <a:xfrm>
            <a:off x="3074843" y="3112553"/>
            <a:ext cx="9453985" cy="4737802"/>
          </a:xfrm>
          <a:prstGeom prst="rect">
            <a:avLst/>
          </a:prstGeom>
          <a:noFill/>
          <a:ln w="12700">
            <a:solidFill>
              <a:schemeClr val="tx1">
                <a:lumMod val="75000"/>
                <a:lumOff val="25000"/>
              </a:schemeClr>
            </a:solidFill>
          </a:ln>
        </p:spPr>
      </p:pic>
      <p:sp>
        <p:nvSpPr>
          <p:cNvPr id="282" name="Google Shape;282;p54"/>
          <p:cNvSpPr/>
          <p:nvPr/>
        </p:nvSpPr>
        <p:spPr>
          <a:xfrm>
            <a:off x="8557402" y="5917816"/>
            <a:ext cx="3278039" cy="448477"/>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284" name="Google Shape;284;p54"/>
          <p:cNvSpPr/>
          <p:nvPr/>
        </p:nvSpPr>
        <p:spPr>
          <a:xfrm>
            <a:off x="2727864" y="1655762"/>
            <a:ext cx="10800272" cy="966667"/>
          </a:xfrm>
          <a:prstGeom prst="roundRect">
            <a:avLst>
              <a:gd name="adj" fmla="val 16667"/>
            </a:avLst>
          </a:prstGeom>
          <a:solidFill>
            <a:srgbClr val="F36B22"/>
          </a:solidFill>
          <a:ln>
            <a:solidFill>
              <a:srgbClr val="F36B22"/>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dirty="0">
                <a:solidFill>
                  <a:schemeClr val="lt1"/>
                </a:solidFill>
                <a:latin typeface="Open Sans"/>
                <a:ea typeface="Open Sans"/>
                <a:cs typeface="Open Sans"/>
                <a:sym typeface="Open Sans"/>
              </a:rPr>
              <a:t>Click on the login button, validate the user, and navigate to the home page which will have a navigation bar with various options.</a:t>
            </a:r>
            <a:endParaRPr dirty="0"/>
          </a:p>
        </p:txBody>
      </p:sp>
      <p:pic>
        <p:nvPicPr>
          <p:cNvPr id="8" name="Google Shape;555;p50">
            <a:extLst>
              <a:ext uri="{FF2B5EF4-FFF2-40B4-BE49-F238E27FC236}">
                <a16:creationId xmlns:a16="http://schemas.microsoft.com/office/drawing/2014/main" id="{35B2B21E-1E0C-4AFE-ABD4-201D058D2389}"/>
              </a:ext>
            </a:extLst>
          </p:cNvPr>
          <p:cNvPicPr preferRelativeResize="0"/>
          <p:nvPr/>
        </p:nvPicPr>
        <p:blipFill rotWithShape="1">
          <a:blip r:embed="rId4">
            <a:alphaModFix/>
          </a:blip>
          <a:srcRect t="6807" b="6798"/>
          <a:stretch/>
        </p:blipFill>
        <p:spPr>
          <a:xfrm>
            <a:off x="1994885" y="859250"/>
            <a:ext cx="12951907" cy="82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5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Web Page for Authentication Login Component</a:t>
            </a:r>
            <a:endParaRPr/>
          </a:p>
        </p:txBody>
      </p:sp>
      <p:grpSp>
        <p:nvGrpSpPr>
          <p:cNvPr id="291" name="Google Shape;291;p55"/>
          <p:cNvGrpSpPr/>
          <p:nvPr/>
        </p:nvGrpSpPr>
        <p:grpSpPr>
          <a:xfrm>
            <a:off x="1918116" y="2274592"/>
            <a:ext cx="8181848" cy="1682006"/>
            <a:chOff x="1745394" y="1570306"/>
            <a:chExt cx="12543692" cy="1548924"/>
          </a:xfrm>
        </p:grpSpPr>
        <p:sp>
          <p:nvSpPr>
            <p:cNvPr id="292" name="Google Shape;292;p55"/>
            <p:cNvSpPr/>
            <p:nvPr/>
          </p:nvSpPr>
          <p:spPr>
            <a:xfrm>
              <a:off x="1745394" y="2039230"/>
              <a:ext cx="12543692" cy="1080000"/>
            </a:xfrm>
            <a:prstGeom prst="roundRect">
              <a:avLst>
                <a:gd name="adj" fmla="val 8216"/>
              </a:avLst>
            </a:prstGeom>
            <a:noFill/>
            <a:ln w="19050" cap="flat" cmpd="sng">
              <a:solidFill>
                <a:srgbClr val="D6685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30000"/>
                </a:lnSpc>
                <a:spcBef>
                  <a:spcPts val="0"/>
                </a:spcBef>
                <a:spcAft>
                  <a:spcPts val="1200"/>
                </a:spcAft>
                <a:buNone/>
              </a:pPr>
              <a:r>
                <a:rPr lang="en-US" sz="2200" b="0" i="0" u="none" strike="noStrike" cap="none" dirty="0">
                  <a:solidFill>
                    <a:srgbClr val="3F3F3F"/>
                  </a:solidFill>
                  <a:latin typeface="Open Sans"/>
                  <a:ea typeface="Open Sans"/>
                  <a:cs typeface="Open Sans"/>
                  <a:sym typeface="Open Sans"/>
                </a:rPr>
                <a:t>CSS goes here to design the page and forms.</a:t>
              </a:r>
              <a:endParaRPr sz="2200" b="0" i="0" u="none" strike="noStrike" cap="none" dirty="0">
                <a:solidFill>
                  <a:srgbClr val="3F3F3F"/>
                </a:solidFill>
                <a:latin typeface="Open Sans"/>
                <a:ea typeface="Open Sans"/>
                <a:cs typeface="Open Sans"/>
                <a:sym typeface="Open Sans"/>
              </a:endParaRPr>
            </a:p>
          </p:txBody>
        </p:sp>
        <p:sp>
          <p:nvSpPr>
            <p:cNvPr id="293" name="Google Shape;293;p55"/>
            <p:cNvSpPr/>
            <p:nvPr/>
          </p:nvSpPr>
          <p:spPr>
            <a:xfrm>
              <a:off x="1757116" y="1570306"/>
              <a:ext cx="6120000" cy="468924"/>
            </a:xfrm>
            <a:prstGeom prst="round2SameRect">
              <a:avLst>
                <a:gd name="adj1" fmla="val 16667"/>
                <a:gd name="adj2" fmla="val 0"/>
              </a:avLst>
            </a:prstGeom>
            <a:solidFill>
              <a:srgbClr val="E9AFA3"/>
            </a:solidFill>
            <a:ln w="19050" cap="flat" cmpd="sng">
              <a:solidFill>
                <a:srgbClr val="D6685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login.component.css</a:t>
              </a:r>
              <a:endParaRPr sz="2200" b="0" i="0" u="none" strike="noStrike" cap="none">
                <a:solidFill>
                  <a:srgbClr val="3F3F3F"/>
                </a:solidFill>
                <a:latin typeface="Open Sans"/>
                <a:ea typeface="Open Sans"/>
                <a:cs typeface="Open Sans"/>
                <a:sym typeface="Open Sans"/>
              </a:endParaRPr>
            </a:p>
          </p:txBody>
        </p:sp>
      </p:grpSp>
      <p:grpSp>
        <p:nvGrpSpPr>
          <p:cNvPr id="294" name="Google Shape;294;p55"/>
          <p:cNvGrpSpPr/>
          <p:nvPr/>
        </p:nvGrpSpPr>
        <p:grpSpPr>
          <a:xfrm>
            <a:off x="1933408" y="4230807"/>
            <a:ext cx="8181848" cy="1682006"/>
            <a:chOff x="1745394" y="1570306"/>
            <a:chExt cx="12543692" cy="1548924"/>
          </a:xfrm>
        </p:grpSpPr>
        <p:sp>
          <p:nvSpPr>
            <p:cNvPr id="295" name="Google Shape;295;p55"/>
            <p:cNvSpPr/>
            <p:nvPr/>
          </p:nvSpPr>
          <p:spPr>
            <a:xfrm>
              <a:off x="1745394" y="2039230"/>
              <a:ext cx="12543692" cy="1080000"/>
            </a:xfrm>
            <a:prstGeom prst="roundRect">
              <a:avLst>
                <a:gd name="adj" fmla="val 8216"/>
              </a:avLst>
            </a:prstGeom>
            <a:noFill/>
            <a:ln w="19050" cap="flat" cmpd="sng">
              <a:solidFill>
                <a:srgbClr val="0CA7B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HTML code is written in this template file.</a:t>
              </a:r>
              <a:endParaRPr sz="2200" b="0" i="0" u="none" strike="noStrike" cap="none" dirty="0">
                <a:solidFill>
                  <a:srgbClr val="3F3F3F"/>
                </a:solidFill>
                <a:latin typeface="Open Sans"/>
                <a:ea typeface="Open Sans"/>
                <a:cs typeface="Open Sans"/>
                <a:sym typeface="Open Sans"/>
              </a:endParaRPr>
            </a:p>
          </p:txBody>
        </p:sp>
        <p:sp>
          <p:nvSpPr>
            <p:cNvPr id="296" name="Google Shape;296;p55"/>
            <p:cNvSpPr/>
            <p:nvPr/>
          </p:nvSpPr>
          <p:spPr>
            <a:xfrm>
              <a:off x="1757116" y="1570306"/>
              <a:ext cx="6120000" cy="443591"/>
            </a:xfrm>
            <a:prstGeom prst="round2SameRect">
              <a:avLst>
                <a:gd name="adj1" fmla="val 16667"/>
                <a:gd name="adj2" fmla="val 0"/>
              </a:avLst>
            </a:prstGeom>
            <a:solidFill>
              <a:srgbClr val="0FCFE8"/>
            </a:solidFill>
            <a:ln w="19050" cap="flat" cmpd="sng">
              <a:solidFill>
                <a:srgbClr val="0CA7B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login.component.html</a:t>
              </a:r>
              <a:endParaRPr dirty="0"/>
            </a:p>
          </p:txBody>
        </p:sp>
      </p:grpSp>
      <p:grpSp>
        <p:nvGrpSpPr>
          <p:cNvPr id="297" name="Google Shape;297;p55"/>
          <p:cNvGrpSpPr/>
          <p:nvPr/>
        </p:nvGrpSpPr>
        <p:grpSpPr>
          <a:xfrm>
            <a:off x="1925762" y="6187023"/>
            <a:ext cx="8181848" cy="1652696"/>
            <a:chOff x="1745394" y="1570306"/>
            <a:chExt cx="12543692" cy="1548924"/>
          </a:xfrm>
        </p:grpSpPr>
        <p:sp>
          <p:nvSpPr>
            <p:cNvPr id="298" name="Google Shape;298;p55"/>
            <p:cNvSpPr/>
            <p:nvPr/>
          </p:nvSpPr>
          <p:spPr>
            <a:xfrm>
              <a:off x="1745394" y="2039230"/>
              <a:ext cx="12543692" cy="1080000"/>
            </a:xfrm>
            <a:prstGeom prst="roundRect">
              <a:avLst>
                <a:gd name="adj" fmla="val 8216"/>
              </a:avLst>
            </a:prstGeom>
            <a:noFill/>
            <a:ln w="19050" cap="flat" cmpd="sng">
              <a:solidFill>
                <a:srgbClr val="B1791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Logic will be written in typescript file.</a:t>
              </a:r>
              <a:endParaRPr sz="2200" b="0" i="0" u="none" strike="noStrike" cap="none" dirty="0">
                <a:solidFill>
                  <a:srgbClr val="3F3F3F"/>
                </a:solidFill>
                <a:latin typeface="Open Sans"/>
                <a:ea typeface="Open Sans"/>
                <a:cs typeface="Open Sans"/>
                <a:sym typeface="Open Sans"/>
              </a:endParaRPr>
            </a:p>
          </p:txBody>
        </p:sp>
        <p:sp>
          <p:nvSpPr>
            <p:cNvPr id="299" name="Google Shape;299;p55"/>
            <p:cNvSpPr/>
            <p:nvPr/>
          </p:nvSpPr>
          <p:spPr>
            <a:xfrm>
              <a:off x="1757116" y="1570306"/>
              <a:ext cx="6120000" cy="468924"/>
            </a:xfrm>
            <a:prstGeom prst="round2SameRect">
              <a:avLst>
                <a:gd name="adj1" fmla="val 16667"/>
                <a:gd name="adj2" fmla="val 0"/>
              </a:avLst>
            </a:prstGeom>
            <a:solidFill>
              <a:srgbClr val="E4B363"/>
            </a:solidFill>
            <a:ln w="19050" cap="flat" cmpd="sng">
              <a:solidFill>
                <a:srgbClr val="B1791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None/>
              </a:pPr>
              <a:r>
                <a:rPr lang="en-US" sz="2200" b="0" i="0" u="none" strike="noStrike" cap="none" dirty="0" err="1">
                  <a:solidFill>
                    <a:srgbClr val="3F3F3F"/>
                  </a:solidFill>
                  <a:latin typeface="Open Sans"/>
                  <a:ea typeface="Open Sans"/>
                  <a:cs typeface="Open Sans"/>
                  <a:sym typeface="Open Sans"/>
                </a:rPr>
                <a:t>login.component.ts</a:t>
              </a:r>
              <a:endParaRPr sz="2200" b="0" i="0" u="none" strike="noStrike" cap="none" dirty="0">
                <a:solidFill>
                  <a:srgbClr val="3F3F3F"/>
                </a:solidFill>
                <a:latin typeface="Open Sans"/>
                <a:ea typeface="Open Sans"/>
                <a:cs typeface="Open Sans"/>
                <a:sym typeface="Open Sans"/>
              </a:endParaRPr>
            </a:p>
          </p:txBody>
        </p:sp>
      </p:grpSp>
      <p:sp>
        <p:nvSpPr>
          <p:cNvPr id="300" name="Google Shape;300;p55"/>
          <p:cNvSpPr/>
          <p:nvPr/>
        </p:nvSpPr>
        <p:spPr>
          <a:xfrm>
            <a:off x="4049961" y="1321041"/>
            <a:ext cx="8155957"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Various files from the given directory: </a:t>
            </a:r>
            <a:r>
              <a:rPr lang="en-US" sz="2200" b="0" i="0" u="none" strike="noStrike" cap="none" dirty="0" err="1">
                <a:solidFill>
                  <a:srgbClr val="3F3F3F"/>
                </a:solidFill>
                <a:latin typeface="Open Sans"/>
                <a:ea typeface="Open Sans"/>
                <a:cs typeface="Open Sans"/>
                <a:sym typeface="Open Sans"/>
              </a:rPr>
              <a:t>src</a:t>
            </a:r>
            <a:r>
              <a:rPr lang="en-US" sz="2200" b="0" i="0" u="none" strike="noStrike" cap="none" dirty="0">
                <a:solidFill>
                  <a:srgbClr val="3F3F3F"/>
                </a:solidFill>
                <a:latin typeface="Open Sans"/>
                <a:ea typeface="Open Sans"/>
                <a:cs typeface="Open Sans"/>
                <a:sym typeface="Open Sans"/>
              </a:rPr>
              <a:t>/app/pages/login/</a:t>
            </a:r>
            <a:endParaRPr dirty="0"/>
          </a:p>
        </p:txBody>
      </p:sp>
      <p:pic>
        <p:nvPicPr>
          <p:cNvPr id="301" name="Google Shape;301;p55" descr="Account"/>
          <p:cNvPicPr preferRelativeResize="0"/>
          <p:nvPr/>
        </p:nvPicPr>
        <p:blipFill rotWithShape="1">
          <a:blip r:embed="rId3">
            <a:alphaModFix/>
          </a:blip>
          <a:srcRect/>
          <a:stretch/>
        </p:blipFill>
        <p:spPr>
          <a:xfrm>
            <a:off x="10660103" y="2730808"/>
            <a:ext cx="4018423" cy="4018423"/>
          </a:xfrm>
          <a:prstGeom prst="rect">
            <a:avLst/>
          </a:prstGeom>
          <a:noFill/>
          <a:ln>
            <a:noFill/>
          </a:ln>
        </p:spPr>
      </p:pic>
      <p:pic>
        <p:nvPicPr>
          <p:cNvPr id="16" name="Google Shape;555;p50">
            <a:extLst>
              <a:ext uri="{FF2B5EF4-FFF2-40B4-BE49-F238E27FC236}">
                <a16:creationId xmlns:a16="http://schemas.microsoft.com/office/drawing/2014/main" id="{7AA76479-BE51-4057-BA93-1F583076E901}"/>
              </a:ext>
            </a:extLst>
          </p:cNvPr>
          <p:cNvPicPr preferRelativeResize="0"/>
          <p:nvPr/>
        </p:nvPicPr>
        <p:blipFill rotWithShape="1">
          <a:blip r:embed="rId4">
            <a:alphaModFix/>
          </a:blip>
          <a:srcRect t="6807" b="6798"/>
          <a:stretch/>
        </p:blipFill>
        <p:spPr>
          <a:xfrm>
            <a:off x="2209474" y="859250"/>
            <a:ext cx="12446528" cy="82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56"/>
          <p:cNvSpPr/>
          <p:nvPr/>
        </p:nvSpPr>
        <p:spPr>
          <a:xfrm>
            <a:off x="2727864" y="1673016"/>
            <a:ext cx="10800272" cy="759634"/>
          </a:xfrm>
          <a:prstGeom prst="roundRect">
            <a:avLst>
              <a:gd name="adj" fmla="val 16667"/>
            </a:avLst>
          </a:prstGeom>
          <a:solidFill>
            <a:srgbClr val="F36B22"/>
          </a:solidFill>
          <a:ln>
            <a:solidFill>
              <a:srgbClr val="F36B22"/>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dirty="0">
                <a:solidFill>
                  <a:schemeClr val="lt1"/>
                </a:solidFill>
                <a:latin typeface="Open Sans"/>
                <a:ea typeface="Open Sans"/>
                <a:cs typeface="Open Sans"/>
                <a:sym typeface="Open Sans"/>
              </a:rPr>
              <a:t>A new user needs to register.</a:t>
            </a:r>
            <a:endParaRPr dirty="0"/>
          </a:p>
        </p:txBody>
      </p:sp>
      <p:sp>
        <p:nvSpPr>
          <p:cNvPr id="309" name="Google Shape;309;p5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Web Page for User Registration Component</a:t>
            </a:r>
            <a:endParaRPr/>
          </a:p>
        </p:txBody>
      </p:sp>
      <p:pic>
        <p:nvPicPr>
          <p:cNvPr id="310" name="Google Shape;310;p56"/>
          <p:cNvPicPr preferRelativeResize="0"/>
          <p:nvPr/>
        </p:nvPicPr>
        <p:blipFill rotWithShape="1">
          <a:blip r:embed="rId3">
            <a:alphaModFix/>
          </a:blip>
          <a:srcRect/>
          <a:stretch/>
        </p:blipFill>
        <p:spPr>
          <a:xfrm>
            <a:off x="2022782" y="2651996"/>
            <a:ext cx="12210435" cy="5736364"/>
          </a:xfrm>
          <a:prstGeom prst="rect">
            <a:avLst/>
          </a:prstGeom>
          <a:solidFill>
            <a:schemeClr val="tx1"/>
          </a:solidFill>
          <a:ln w="12700">
            <a:solidFill>
              <a:schemeClr val="tx1">
                <a:lumMod val="75000"/>
                <a:lumOff val="25000"/>
              </a:schemeClr>
            </a:solidFill>
          </a:ln>
        </p:spPr>
      </p:pic>
      <p:sp>
        <p:nvSpPr>
          <p:cNvPr id="311" name="Google Shape;311;p56"/>
          <p:cNvSpPr/>
          <p:nvPr/>
        </p:nvSpPr>
        <p:spPr>
          <a:xfrm>
            <a:off x="8872099" y="3368842"/>
            <a:ext cx="4458889" cy="721895"/>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pic>
        <p:nvPicPr>
          <p:cNvPr id="8" name="Google Shape;555;p50">
            <a:extLst>
              <a:ext uri="{FF2B5EF4-FFF2-40B4-BE49-F238E27FC236}">
                <a16:creationId xmlns:a16="http://schemas.microsoft.com/office/drawing/2014/main" id="{A6FA4156-AD15-4C1C-A276-C1B6AB6B29D8}"/>
              </a:ext>
            </a:extLst>
          </p:cNvPr>
          <p:cNvPicPr preferRelativeResize="0"/>
          <p:nvPr/>
        </p:nvPicPr>
        <p:blipFill rotWithShape="1">
          <a:blip r:embed="rId4">
            <a:alphaModFix/>
          </a:blip>
          <a:srcRect t="6807" b="6798"/>
          <a:stretch/>
        </p:blipFill>
        <p:spPr>
          <a:xfrm>
            <a:off x="2474892" y="859250"/>
            <a:ext cx="11725192" cy="82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Web Page for User Registration Component</a:t>
            </a:r>
            <a:endParaRPr/>
          </a:p>
        </p:txBody>
      </p:sp>
      <p:pic>
        <p:nvPicPr>
          <p:cNvPr id="319" name="Google Shape;319;p57"/>
          <p:cNvPicPr preferRelativeResize="0"/>
          <p:nvPr/>
        </p:nvPicPr>
        <p:blipFill rotWithShape="1">
          <a:blip r:embed="rId3">
            <a:alphaModFix/>
          </a:blip>
          <a:srcRect/>
          <a:stretch/>
        </p:blipFill>
        <p:spPr>
          <a:xfrm>
            <a:off x="2400428" y="3071309"/>
            <a:ext cx="11127708" cy="5092763"/>
          </a:xfrm>
          <a:prstGeom prst="rect">
            <a:avLst/>
          </a:prstGeom>
          <a:noFill/>
          <a:ln w="12700">
            <a:solidFill>
              <a:schemeClr val="tx1">
                <a:lumMod val="75000"/>
                <a:lumOff val="25000"/>
              </a:schemeClr>
            </a:solidFill>
          </a:ln>
        </p:spPr>
      </p:pic>
      <p:sp>
        <p:nvSpPr>
          <p:cNvPr id="320" name="Google Shape;320;p57"/>
          <p:cNvSpPr/>
          <p:nvPr/>
        </p:nvSpPr>
        <p:spPr>
          <a:xfrm>
            <a:off x="8608231" y="4261449"/>
            <a:ext cx="3964983" cy="2173857"/>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322" name="Google Shape;322;p57"/>
          <p:cNvSpPr/>
          <p:nvPr/>
        </p:nvSpPr>
        <p:spPr>
          <a:xfrm>
            <a:off x="2727864" y="1673016"/>
            <a:ext cx="10800272" cy="978980"/>
          </a:xfrm>
          <a:prstGeom prst="roundRect">
            <a:avLst>
              <a:gd name="adj" fmla="val 16667"/>
            </a:avLst>
          </a:prstGeom>
          <a:solidFill>
            <a:srgbClr val="F36B22"/>
          </a:solidFill>
          <a:ln>
            <a:solidFill>
              <a:srgbClr val="F36B22"/>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dirty="0">
                <a:solidFill>
                  <a:schemeClr val="lt1"/>
                </a:solidFill>
                <a:latin typeface="Open Sans"/>
                <a:ea typeface="Open Sans"/>
                <a:cs typeface="Open Sans"/>
                <a:sym typeface="Open Sans"/>
              </a:rPr>
              <a:t>Design a register component that can take Name, Email, and Password as input to register the user on the </a:t>
            </a:r>
            <a:r>
              <a:rPr lang="en-US" sz="2200" b="0" i="0" u="none" strike="noStrike" cap="none" dirty="0" err="1">
                <a:solidFill>
                  <a:schemeClr val="lt1"/>
                </a:solidFill>
                <a:latin typeface="Open Sans"/>
                <a:ea typeface="Open Sans"/>
                <a:cs typeface="Open Sans"/>
                <a:sym typeface="Open Sans"/>
              </a:rPr>
              <a:t>estore</a:t>
            </a:r>
            <a:r>
              <a:rPr lang="en-US" sz="2200" b="0" i="0" u="none" strike="noStrike" cap="none" dirty="0">
                <a:solidFill>
                  <a:schemeClr val="lt1"/>
                </a:solidFill>
                <a:latin typeface="Open Sans"/>
                <a:ea typeface="Open Sans"/>
                <a:cs typeface="Open Sans"/>
                <a:sym typeface="Open Sans"/>
              </a:rPr>
              <a:t> web app.</a:t>
            </a:r>
            <a:endParaRPr lang="en-US" dirty="0"/>
          </a:p>
        </p:txBody>
      </p:sp>
      <p:pic>
        <p:nvPicPr>
          <p:cNvPr id="8" name="Google Shape;555;p50">
            <a:extLst>
              <a:ext uri="{FF2B5EF4-FFF2-40B4-BE49-F238E27FC236}">
                <a16:creationId xmlns:a16="http://schemas.microsoft.com/office/drawing/2014/main" id="{48309AC6-4EED-4AFF-8986-521A256BDB9C}"/>
              </a:ext>
            </a:extLst>
          </p:cNvPr>
          <p:cNvPicPr preferRelativeResize="0"/>
          <p:nvPr/>
        </p:nvPicPr>
        <p:blipFill rotWithShape="1">
          <a:blip r:embed="rId4">
            <a:alphaModFix/>
          </a:blip>
          <a:srcRect t="6807" b="6798"/>
          <a:stretch/>
        </p:blipFill>
        <p:spPr>
          <a:xfrm>
            <a:off x="2274947" y="859250"/>
            <a:ext cx="12201282" cy="82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58"/>
          <p:cNvPicPr preferRelativeResize="0"/>
          <p:nvPr/>
        </p:nvPicPr>
        <p:blipFill rotWithShape="1">
          <a:blip r:embed="rId3">
            <a:alphaModFix/>
          </a:blip>
          <a:srcRect/>
          <a:stretch/>
        </p:blipFill>
        <p:spPr>
          <a:xfrm>
            <a:off x="2400428" y="3071309"/>
            <a:ext cx="11127708" cy="5092763"/>
          </a:xfrm>
          <a:prstGeom prst="rect">
            <a:avLst/>
          </a:prstGeom>
          <a:noFill/>
          <a:ln w="12700">
            <a:solidFill>
              <a:schemeClr val="tx1">
                <a:lumMod val="75000"/>
                <a:lumOff val="25000"/>
              </a:schemeClr>
            </a:solidFill>
          </a:ln>
        </p:spPr>
      </p:pic>
      <p:sp>
        <p:nvSpPr>
          <p:cNvPr id="329" name="Google Shape;329;p5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Web Page for User Registration Component</a:t>
            </a:r>
            <a:endParaRPr/>
          </a:p>
        </p:txBody>
      </p:sp>
      <p:sp>
        <p:nvSpPr>
          <p:cNvPr id="330" name="Google Shape;330;p58"/>
          <p:cNvSpPr/>
          <p:nvPr/>
        </p:nvSpPr>
        <p:spPr>
          <a:xfrm>
            <a:off x="8698713" y="6572592"/>
            <a:ext cx="4181012" cy="404563"/>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332" name="Google Shape;332;p58"/>
          <p:cNvSpPr/>
          <p:nvPr/>
        </p:nvSpPr>
        <p:spPr>
          <a:xfrm>
            <a:off x="2727864" y="1673016"/>
            <a:ext cx="10800272" cy="978980"/>
          </a:xfrm>
          <a:prstGeom prst="roundRect">
            <a:avLst>
              <a:gd name="adj" fmla="val 16667"/>
            </a:avLst>
          </a:prstGeom>
          <a:solidFill>
            <a:srgbClr val="F36B22"/>
          </a:solidFill>
          <a:ln>
            <a:solidFill>
              <a:srgbClr val="F36B22"/>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dirty="0">
                <a:solidFill>
                  <a:schemeClr val="lt1"/>
                </a:solidFill>
                <a:latin typeface="Open Sans"/>
                <a:ea typeface="Open Sans"/>
                <a:cs typeface="Open Sans"/>
                <a:sym typeface="Open Sans"/>
              </a:rPr>
              <a:t>After registration, navigate to the home page, which will have a navigation bar with various options.</a:t>
            </a:r>
            <a:endParaRPr dirty="0"/>
          </a:p>
        </p:txBody>
      </p:sp>
      <p:pic>
        <p:nvPicPr>
          <p:cNvPr id="8" name="Google Shape;555;p50">
            <a:extLst>
              <a:ext uri="{FF2B5EF4-FFF2-40B4-BE49-F238E27FC236}">
                <a16:creationId xmlns:a16="http://schemas.microsoft.com/office/drawing/2014/main" id="{3B688B2C-C576-41E3-839D-198F06ECF6BD}"/>
              </a:ext>
            </a:extLst>
          </p:cNvPr>
          <p:cNvPicPr preferRelativeResize="0"/>
          <p:nvPr/>
        </p:nvPicPr>
        <p:blipFill rotWithShape="1">
          <a:blip r:embed="rId4">
            <a:alphaModFix/>
          </a:blip>
          <a:srcRect t="6807" b="6798"/>
          <a:stretch/>
        </p:blipFill>
        <p:spPr>
          <a:xfrm>
            <a:off x="2274947" y="859250"/>
            <a:ext cx="12201282" cy="82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9"/>
          <p:cNvSpPr txBox="1">
            <a:spLocks noGrp="1"/>
          </p:cNvSpPr>
          <p:nvPr>
            <p:ph type="title"/>
          </p:nvPr>
        </p:nvSpPr>
        <p:spPr>
          <a:xfrm>
            <a:off x="-10160" y="210828"/>
            <a:ext cx="16276199"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solidFill>
                  <a:schemeClr val="tx1">
                    <a:lumMod val="75000"/>
                    <a:lumOff val="25000"/>
                  </a:schemeClr>
                </a:solidFill>
              </a:rPr>
              <a:t>Web Page for User Registration Component</a:t>
            </a:r>
            <a:endParaRPr>
              <a:solidFill>
                <a:schemeClr val="tx1">
                  <a:lumMod val="75000"/>
                  <a:lumOff val="25000"/>
                </a:schemeClr>
              </a:solidFill>
            </a:endParaRPr>
          </a:p>
        </p:txBody>
      </p:sp>
      <p:sp>
        <p:nvSpPr>
          <p:cNvPr id="339" name="Google Shape;339;p59"/>
          <p:cNvSpPr/>
          <p:nvPr/>
        </p:nvSpPr>
        <p:spPr>
          <a:xfrm>
            <a:off x="5410749" y="1605639"/>
            <a:ext cx="5434501"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In the directory: </a:t>
            </a:r>
            <a:r>
              <a:rPr lang="en-US" sz="2200" b="0" i="0" u="none" strike="noStrike" cap="none" dirty="0" err="1">
                <a:solidFill>
                  <a:srgbClr val="3F3F3F"/>
                </a:solidFill>
                <a:latin typeface="Open Sans"/>
                <a:ea typeface="Open Sans"/>
                <a:cs typeface="Open Sans"/>
                <a:sym typeface="Open Sans"/>
              </a:rPr>
              <a:t>src</a:t>
            </a:r>
            <a:r>
              <a:rPr lang="en-US" sz="2200" b="0" i="0" u="none" strike="noStrike" cap="none" dirty="0">
                <a:solidFill>
                  <a:srgbClr val="3F3F3F"/>
                </a:solidFill>
                <a:latin typeface="Open Sans"/>
                <a:ea typeface="Open Sans"/>
                <a:cs typeface="Open Sans"/>
                <a:sym typeface="Open Sans"/>
              </a:rPr>
              <a:t>/app/pages/register/</a:t>
            </a:r>
            <a:endParaRPr dirty="0"/>
          </a:p>
        </p:txBody>
      </p:sp>
      <p:grpSp>
        <p:nvGrpSpPr>
          <p:cNvPr id="340" name="Google Shape;340;p59"/>
          <p:cNvGrpSpPr/>
          <p:nvPr/>
        </p:nvGrpSpPr>
        <p:grpSpPr>
          <a:xfrm>
            <a:off x="1918116" y="2371832"/>
            <a:ext cx="8181848" cy="1584766"/>
            <a:chOff x="1745394" y="1570306"/>
            <a:chExt cx="12543692" cy="1548924"/>
          </a:xfrm>
        </p:grpSpPr>
        <p:sp>
          <p:nvSpPr>
            <p:cNvPr id="341" name="Google Shape;341;p59"/>
            <p:cNvSpPr/>
            <p:nvPr/>
          </p:nvSpPr>
          <p:spPr>
            <a:xfrm>
              <a:off x="1745394" y="2039230"/>
              <a:ext cx="12543692" cy="1080000"/>
            </a:xfrm>
            <a:prstGeom prst="roundRect">
              <a:avLst>
                <a:gd name="adj" fmla="val 8216"/>
              </a:avLst>
            </a:prstGeom>
            <a:noFill/>
            <a:ln w="19050" cap="flat" cmpd="sng">
              <a:solidFill>
                <a:srgbClr val="D6685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30000"/>
                </a:lnSpc>
                <a:spcBef>
                  <a:spcPts val="0"/>
                </a:spcBef>
                <a:spcAft>
                  <a:spcPts val="1200"/>
                </a:spcAft>
                <a:buNone/>
              </a:pPr>
              <a:r>
                <a:rPr lang="en-US" sz="2200" b="0" i="0" u="none" strike="noStrike" cap="none" dirty="0">
                  <a:solidFill>
                    <a:srgbClr val="3F3F3F"/>
                  </a:solidFill>
                  <a:latin typeface="Open Sans"/>
                  <a:ea typeface="Open Sans"/>
                  <a:cs typeface="Open Sans"/>
                  <a:sym typeface="Open Sans"/>
                </a:rPr>
                <a:t>CSS goes here to design the page and forms.</a:t>
              </a:r>
              <a:endParaRPr sz="2200" b="0" i="0" u="none" strike="noStrike" cap="none" dirty="0">
                <a:solidFill>
                  <a:srgbClr val="3F3F3F"/>
                </a:solidFill>
                <a:latin typeface="Open Sans"/>
                <a:ea typeface="Open Sans"/>
                <a:cs typeface="Open Sans"/>
                <a:sym typeface="Open Sans"/>
              </a:endParaRPr>
            </a:p>
          </p:txBody>
        </p:sp>
        <p:sp>
          <p:nvSpPr>
            <p:cNvPr id="342" name="Google Shape;342;p59"/>
            <p:cNvSpPr/>
            <p:nvPr/>
          </p:nvSpPr>
          <p:spPr>
            <a:xfrm>
              <a:off x="1757116" y="1570306"/>
              <a:ext cx="6120000" cy="468924"/>
            </a:xfrm>
            <a:prstGeom prst="round2SameRect">
              <a:avLst>
                <a:gd name="adj1" fmla="val 16667"/>
                <a:gd name="adj2" fmla="val 0"/>
              </a:avLst>
            </a:prstGeom>
            <a:solidFill>
              <a:srgbClr val="E9AFA3"/>
            </a:solidFill>
            <a:ln w="19050" cap="flat" cmpd="sng">
              <a:solidFill>
                <a:srgbClr val="D6685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register.component.css</a:t>
              </a:r>
              <a:endParaRPr sz="2200" b="0" i="0" u="none" strike="noStrike" cap="none">
                <a:solidFill>
                  <a:srgbClr val="3F3F3F"/>
                </a:solidFill>
                <a:latin typeface="Open Sans"/>
                <a:ea typeface="Open Sans"/>
                <a:cs typeface="Open Sans"/>
                <a:sym typeface="Open Sans"/>
              </a:endParaRPr>
            </a:p>
          </p:txBody>
        </p:sp>
      </p:grpSp>
      <p:grpSp>
        <p:nvGrpSpPr>
          <p:cNvPr id="343" name="Google Shape;343;p59"/>
          <p:cNvGrpSpPr/>
          <p:nvPr/>
        </p:nvGrpSpPr>
        <p:grpSpPr>
          <a:xfrm>
            <a:off x="1918116" y="4173481"/>
            <a:ext cx="8181848" cy="1617230"/>
            <a:chOff x="1745394" y="1586656"/>
            <a:chExt cx="12543692" cy="1532574"/>
          </a:xfrm>
        </p:grpSpPr>
        <p:sp>
          <p:nvSpPr>
            <p:cNvPr id="344" name="Google Shape;344;p59"/>
            <p:cNvSpPr/>
            <p:nvPr/>
          </p:nvSpPr>
          <p:spPr>
            <a:xfrm>
              <a:off x="1745394" y="2039230"/>
              <a:ext cx="12543692" cy="1080000"/>
            </a:xfrm>
            <a:prstGeom prst="roundRect">
              <a:avLst>
                <a:gd name="adj" fmla="val 8216"/>
              </a:avLst>
            </a:prstGeom>
            <a:noFill/>
            <a:ln w="19050" cap="flat" cmpd="sng">
              <a:solidFill>
                <a:srgbClr val="0CA7B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HTML code is written in this template file.</a:t>
              </a:r>
              <a:endParaRPr sz="2200" b="0" i="0" u="none" strike="noStrike" cap="none">
                <a:solidFill>
                  <a:srgbClr val="3F3F3F"/>
                </a:solidFill>
                <a:latin typeface="Open Sans"/>
                <a:ea typeface="Open Sans"/>
                <a:cs typeface="Open Sans"/>
                <a:sym typeface="Open Sans"/>
              </a:endParaRPr>
            </a:p>
          </p:txBody>
        </p:sp>
        <p:sp>
          <p:nvSpPr>
            <p:cNvPr id="345" name="Google Shape;345;p59"/>
            <p:cNvSpPr/>
            <p:nvPr/>
          </p:nvSpPr>
          <p:spPr>
            <a:xfrm>
              <a:off x="1757116" y="1586656"/>
              <a:ext cx="6120000" cy="443591"/>
            </a:xfrm>
            <a:prstGeom prst="round2SameRect">
              <a:avLst>
                <a:gd name="adj1" fmla="val 16667"/>
                <a:gd name="adj2" fmla="val 0"/>
              </a:avLst>
            </a:prstGeom>
            <a:solidFill>
              <a:srgbClr val="0FCFE8"/>
            </a:solidFill>
            <a:ln w="19050" cap="flat" cmpd="sng">
              <a:solidFill>
                <a:srgbClr val="0CA7B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register.component.html</a:t>
              </a:r>
              <a:endParaRPr/>
            </a:p>
          </p:txBody>
        </p:sp>
      </p:grpSp>
      <p:grpSp>
        <p:nvGrpSpPr>
          <p:cNvPr id="346" name="Google Shape;346;p59"/>
          <p:cNvGrpSpPr/>
          <p:nvPr/>
        </p:nvGrpSpPr>
        <p:grpSpPr>
          <a:xfrm>
            <a:off x="1925762" y="5990342"/>
            <a:ext cx="8181848" cy="1639064"/>
            <a:chOff x="1745394" y="1570306"/>
            <a:chExt cx="12543692" cy="1548924"/>
          </a:xfrm>
        </p:grpSpPr>
        <p:sp>
          <p:nvSpPr>
            <p:cNvPr id="347" name="Google Shape;347;p59"/>
            <p:cNvSpPr/>
            <p:nvPr/>
          </p:nvSpPr>
          <p:spPr>
            <a:xfrm>
              <a:off x="1745394" y="2039230"/>
              <a:ext cx="12543692" cy="1080000"/>
            </a:xfrm>
            <a:prstGeom prst="roundRect">
              <a:avLst>
                <a:gd name="adj" fmla="val 8216"/>
              </a:avLst>
            </a:prstGeom>
            <a:noFill/>
            <a:ln w="19050" cap="flat" cmpd="sng">
              <a:solidFill>
                <a:srgbClr val="B1791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Logic will be written in typescript file.</a:t>
              </a:r>
              <a:endParaRPr sz="2200" b="0" i="0" u="none" strike="noStrike" cap="none">
                <a:solidFill>
                  <a:srgbClr val="3F3F3F"/>
                </a:solidFill>
                <a:latin typeface="Open Sans"/>
                <a:ea typeface="Open Sans"/>
                <a:cs typeface="Open Sans"/>
                <a:sym typeface="Open Sans"/>
              </a:endParaRPr>
            </a:p>
          </p:txBody>
        </p:sp>
        <p:sp>
          <p:nvSpPr>
            <p:cNvPr id="348" name="Google Shape;348;p59"/>
            <p:cNvSpPr/>
            <p:nvPr/>
          </p:nvSpPr>
          <p:spPr>
            <a:xfrm>
              <a:off x="1757116" y="1570306"/>
              <a:ext cx="6120000" cy="468924"/>
            </a:xfrm>
            <a:prstGeom prst="round2SameRect">
              <a:avLst>
                <a:gd name="adj1" fmla="val 16667"/>
                <a:gd name="adj2" fmla="val 0"/>
              </a:avLst>
            </a:prstGeom>
            <a:solidFill>
              <a:srgbClr val="E4B363"/>
            </a:solidFill>
            <a:ln w="19050" cap="flat" cmpd="sng">
              <a:solidFill>
                <a:srgbClr val="B1791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register.component.ts</a:t>
              </a:r>
              <a:endParaRPr sz="2200" b="0" i="0" u="none" strike="noStrike" cap="none">
                <a:solidFill>
                  <a:srgbClr val="3F3F3F"/>
                </a:solidFill>
                <a:latin typeface="Open Sans"/>
                <a:ea typeface="Open Sans"/>
                <a:cs typeface="Open Sans"/>
                <a:sym typeface="Open Sans"/>
              </a:endParaRPr>
            </a:p>
          </p:txBody>
        </p:sp>
      </p:grpSp>
      <p:pic>
        <p:nvPicPr>
          <p:cNvPr id="349" name="Google Shape;349;p59" descr="Contacts"/>
          <p:cNvPicPr preferRelativeResize="0"/>
          <p:nvPr/>
        </p:nvPicPr>
        <p:blipFill rotWithShape="1">
          <a:blip r:embed="rId3">
            <a:alphaModFix/>
          </a:blip>
          <a:srcRect/>
          <a:stretch/>
        </p:blipFill>
        <p:spPr>
          <a:xfrm>
            <a:off x="10756983" y="2490956"/>
            <a:ext cx="4318918" cy="4318918"/>
          </a:xfrm>
          <a:prstGeom prst="rect">
            <a:avLst/>
          </a:prstGeom>
          <a:noFill/>
          <a:ln>
            <a:noFill/>
          </a:ln>
        </p:spPr>
      </p:pic>
      <p:pic>
        <p:nvPicPr>
          <p:cNvPr id="16" name="Google Shape;555;p50">
            <a:extLst>
              <a:ext uri="{FF2B5EF4-FFF2-40B4-BE49-F238E27FC236}">
                <a16:creationId xmlns:a16="http://schemas.microsoft.com/office/drawing/2014/main" id="{7C896A1B-F181-44E4-87DA-C2EBA7FEE8FB}"/>
              </a:ext>
            </a:extLst>
          </p:cNvPr>
          <p:cNvPicPr preferRelativeResize="0"/>
          <p:nvPr/>
        </p:nvPicPr>
        <p:blipFill rotWithShape="1">
          <a:blip r:embed="rId4">
            <a:alphaModFix/>
          </a:blip>
          <a:srcRect t="6807" b="6798"/>
          <a:stretch/>
        </p:blipFill>
        <p:spPr>
          <a:xfrm>
            <a:off x="2274947" y="859250"/>
            <a:ext cx="12201282" cy="82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6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Web Page for Profile Component</a:t>
            </a:r>
            <a:endParaRPr/>
          </a:p>
        </p:txBody>
      </p:sp>
      <p:sp>
        <p:nvSpPr>
          <p:cNvPr id="358" name="Google Shape;358;p60"/>
          <p:cNvSpPr/>
          <p:nvPr/>
        </p:nvSpPr>
        <p:spPr>
          <a:xfrm>
            <a:off x="1627532" y="1679826"/>
            <a:ext cx="12991828"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Users can manage their profile by navigating to the profile component on the navigation bar.</a:t>
            </a:r>
            <a:endParaRPr sz="2200" b="0" i="0" u="none" strike="noStrike" cap="none" dirty="0">
              <a:solidFill>
                <a:srgbClr val="3F3F3F"/>
              </a:solidFill>
              <a:latin typeface="Open Sans"/>
              <a:ea typeface="Open Sans"/>
              <a:cs typeface="Open Sans"/>
              <a:sym typeface="Open Sans"/>
            </a:endParaRPr>
          </a:p>
        </p:txBody>
      </p:sp>
      <p:grpSp>
        <p:nvGrpSpPr>
          <p:cNvPr id="359" name="Google Shape;359;p60"/>
          <p:cNvGrpSpPr/>
          <p:nvPr/>
        </p:nvGrpSpPr>
        <p:grpSpPr>
          <a:xfrm>
            <a:off x="2625575" y="2410655"/>
            <a:ext cx="11004849" cy="5794741"/>
            <a:chOff x="2868378" y="2362527"/>
            <a:chExt cx="11004849" cy="5794741"/>
          </a:xfrm>
        </p:grpSpPr>
        <p:pic>
          <p:nvPicPr>
            <p:cNvPr id="360" name="Google Shape;360;p60"/>
            <p:cNvPicPr preferRelativeResize="0"/>
            <p:nvPr/>
          </p:nvPicPr>
          <p:blipFill rotWithShape="1">
            <a:blip r:embed="rId3">
              <a:alphaModFix/>
            </a:blip>
            <a:srcRect/>
            <a:stretch/>
          </p:blipFill>
          <p:spPr>
            <a:xfrm>
              <a:off x="2868378" y="2362527"/>
              <a:ext cx="11004849" cy="5794741"/>
            </a:xfrm>
            <a:prstGeom prst="rect">
              <a:avLst/>
            </a:prstGeom>
            <a:noFill/>
            <a:ln w="12700">
              <a:solidFill>
                <a:schemeClr val="tx1">
                  <a:lumMod val="75000"/>
                  <a:lumOff val="25000"/>
                </a:schemeClr>
              </a:solidFill>
            </a:ln>
          </p:spPr>
        </p:pic>
        <p:sp>
          <p:nvSpPr>
            <p:cNvPr id="361" name="Google Shape;361;p60"/>
            <p:cNvSpPr/>
            <p:nvPr/>
          </p:nvSpPr>
          <p:spPr>
            <a:xfrm>
              <a:off x="6539796" y="2453693"/>
              <a:ext cx="785813" cy="236342"/>
            </a:xfrm>
            <a:prstGeom prst="roundRect">
              <a:avLst>
                <a:gd name="adj" fmla="val 16667"/>
              </a:avLst>
            </a:prstGeom>
            <a:noFill/>
            <a:ln w="12700" cap="flat" cmpd="sng">
              <a:solidFill>
                <a:schemeClr val="tx1">
                  <a:lumMod val="75000"/>
                  <a:lumOff val="25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grpSp>
      <p:pic>
        <p:nvPicPr>
          <p:cNvPr id="9" name="Google Shape;555;p50">
            <a:extLst>
              <a:ext uri="{FF2B5EF4-FFF2-40B4-BE49-F238E27FC236}">
                <a16:creationId xmlns:a16="http://schemas.microsoft.com/office/drawing/2014/main" id="{82E11A76-BFEB-4558-A0EA-B593980B7CBD}"/>
              </a:ext>
            </a:extLst>
          </p:cNvPr>
          <p:cNvPicPr preferRelativeResize="0"/>
          <p:nvPr/>
        </p:nvPicPr>
        <p:blipFill rotWithShape="1">
          <a:blip r:embed="rId4">
            <a:alphaModFix/>
          </a:blip>
          <a:srcRect t="6807" b="6798"/>
          <a:stretch/>
        </p:blipFill>
        <p:spPr>
          <a:xfrm>
            <a:off x="3522885" y="859250"/>
            <a:ext cx="9705407" cy="82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47"/>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SzPts val="2800"/>
              <a:buNone/>
            </a:pPr>
            <a:r>
              <a:rPr lang="en-US" dirty="0"/>
              <a:t>Develop the Web Pages in</a:t>
            </a:r>
            <a:endParaRPr dirty="0"/>
          </a:p>
          <a:p>
            <a:pPr marL="0" lvl="0" indent="0" algn="ctr" rtl="0">
              <a:lnSpc>
                <a:spcPct val="90000"/>
              </a:lnSpc>
              <a:spcBef>
                <a:spcPts val="1000"/>
              </a:spcBef>
              <a:spcAft>
                <a:spcPts val="0"/>
              </a:spcAft>
              <a:buSzPts val="2800"/>
              <a:buNone/>
            </a:pPr>
            <a:r>
              <a:rPr lang="en-US" dirty="0"/>
              <a:t>Angular for End User Web App</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6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Web Page for Profile Component</a:t>
            </a:r>
            <a:endParaRPr/>
          </a:p>
        </p:txBody>
      </p:sp>
      <p:sp>
        <p:nvSpPr>
          <p:cNvPr id="368" name="Google Shape;368;p61"/>
          <p:cNvSpPr/>
          <p:nvPr/>
        </p:nvSpPr>
        <p:spPr>
          <a:xfrm>
            <a:off x="1828804" y="1679123"/>
            <a:ext cx="12585033"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The web page will have details of the users who can manage their contact information, that is, the address for delivering the order.</a:t>
            </a:r>
          </a:p>
        </p:txBody>
      </p:sp>
      <p:grpSp>
        <p:nvGrpSpPr>
          <p:cNvPr id="369" name="Google Shape;369;p61"/>
          <p:cNvGrpSpPr/>
          <p:nvPr/>
        </p:nvGrpSpPr>
        <p:grpSpPr>
          <a:xfrm>
            <a:off x="2651811" y="2571751"/>
            <a:ext cx="11004849" cy="5657849"/>
            <a:chOff x="2868378" y="2324885"/>
            <a:chExt cx="11004849" cy="5589831"/>
          </a:xfrm>
        </p:grpSpPr>
        <p:pic>
          <p:nvPicPr>
            <p:cNvPr id="370" name="Google Shape;370;p61"/>
            <p:cNvPicPr preferRelativeResize="0"/>
            <p:nvPr/>
          </p:nvPicPr>
          <p:blipFill rotWithShape="1">
            <a:blip r:embed="rId3">
              <a:alphaModFix/>
            </a:blip>
            <a:srcRect/>
            <a:stretch/>
          </p:blipFill>
          <p:spPr>
            <a:xfrm>
              <a:off x="2868378" y="2324885"/>
              <a:ext cx="11004849" cy="5589831"/>
            </a:xfrm>
            <a:prstGeom prst="rect">
              <a:avLst/>
            </a:prstGeom>
            <a:noFill/>
            <a:ln w="12700">
              <a:solidFill>
                <a:schemeClr val="tx1">
                  <a:lumMod val="75000"/>
                  <a:lumOff val="25000"/>
                </a:schemeClr>
              </a:solidFill>
            </a:ln>
          </p:spPr>
        </p:pic>
        <p:sp>
          <p:nvSpPr>
            <p:cNvPr id="371" name="Google Shape;371;p61"/>
            <p:cNvSpPr/>
            <p:nvPr/>
          </p:nvSpPr>
          <p:spPr>
            <a:xfrm>
              <a:off x="2959766" y="3130273"/>
              <a:ext cx="7205407" cy="3098438"/>
            </a:xfrm>
            <a:prstGeom prst="roundRect">
              <a:avLst>
                <a:gd name="adj" fmla="val 16360"/>
              </a:avLst>
            </a:prstGeom>
            <a:noFill/>
            <a:ln w="12700" cap="flat" cmpd="sng">
              <a:solidFill>
                <a:schemeClr val="tx1">
                  <a:lumMod val="75000"/>
                  <a:lumOff val="25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Open Sans"/>
                <a:ea typeface="Open Sans"/>
                <a:cs typeface="Open Sans"/>
                <a:sym typeface="Open Sans"/>
              </a:endParaRPr>
            </a:p>
          </p:txBody>
        </p:sp>
      </p:grpSp>
      <p:pic>
        <p:nvPicPr>
          <p:cNvPr id="9" name="Google Shape;555;p50">
            <a:extLst>
              <a:ext uri="{FF2B5EF4-FFF2-40B4-BE49-F238E27FC236}">
                <a16:creationId xmlns:a16="http://schemas.microsoft.com/office/drawing/2014/main" id="{F4F8BDF9-8004-4480-824D-D3F8CD7118D3}"/>
              </a:ext>
            </a:extLst>
          </p:cNvPr>
          <p:cNvPicPr preferRelativeResize="0"/>
          <p:nvPr/>
        </p:nvPicPr>
        <p:blipFill rotWithShape="1">
          <a:blip r:embed="rId4">
            <a:alphaModFix/>
          </a:blip>
          <a:srcRect t="6807" b="6798"/>
          <a:stretch/>
        </p:blipFill>
        <p:spPr>
          <a:xfrm>
            <a:off x="3375843" y="859250"/>
            <a:ext cx="9999491" cy="82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6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Web Page for Profile Component</a:t>
            </a:r>
            <a:endParaRPr/>
          </a:p>
        </p:txBody>
      </p:sp>
      <p:sp>
        <p:nvSpPr>
          <p:cNvPr id="379" name="Google Shape;379;p62"/>
          <p:cNvSpPr/>
          <p:nvPr/>
        </p:nvSpPr>
        <p:spPr>
          <a:xfrm>
            <a:off x="5151865" y="1688037"/>
            <a:ext cx="5952270"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In the directory: </a:t>
            </a:r>
            <a:r>
              <a:rPr lang="en-US" sz="2200" b="0" i="0" u="none" strike="noStrike" cap="none" dirty="0" err="1">
                <a:solidFill>
                  <a:srgbClr val="3F3F3F"/>
                </a:solidFill>
                <a:latin typeface="Open Sans"/>
                <a:ea typeface="Open Sans"/>
                <a:cs typeface="Open Sans"/>
                <a:sym typeface="Open Sans"/>
              </a:rPr>
              <a:t>src</a:t>
            </a:r>
            <a:r>
              <a:rPr lang="en-US" sz="2200" b="0" i="0" u="none" strike="noStrike" cap="none" dirty="0">
                <a:solidFill>
                  <a:srgbClr val="3F3F3F"/>
                </a:solidFill>
                <a:latin typeface="Open Sans"/>
                <a:ea typeface="Open Sans"/>
                <a:cs typeface="Open Sans"/>
                <a:sym typeface="Open Sans"/>
              </a:rPr>
              <a:t>/app/pages/user-profile/</a:t>
            </a:r>
            <a:endParaRPr dirty="0"/>
          </a:p>
        </p:txBody>
      </p:sp>
      <p:grpSp>
        <p:nvGrpSpPr>
          <p:cNvPr id="380" name="Google Shape;380;p62"/>
          <p:cNvGrpSpPr/>
          <p:nvPr/>
        </p:nvGrpSpPr>
        <p:grpSpPr>
          <a:xfrm>
            <a:off x="1918116" y="2371832"/>
            <a:ext cx="8181848" cy="1584766"/>
            <a:chOff x="1745394" y="1570306"/>
            <a:chExt cx="12543692" cy="1548924"/>
          </a:xfrm>
        </p:grpSpPr>
        <p:sp>
          <p:nvSpPr>
            <p:cNvPr id="381" name="Google Shape;381;p62"/>
            <p:cNvSpPr/>
            <p:nvPr/>
          </p:nvSpPr>
          <p:spPr>
            <a:xfrm>
              <a:off x="1745394" y="2039230"/>
              <a:ext cx="12543692" cy="1080000"/>
            </a:xfrm>
            <a:prstGeom prst="roundRect">
              <a:avLst>
                <a:gd name="adj" fmla="val 8216"/>
              </a:avLst>
            </a:prstGeom>
            <a:noFill/>
            <a:ln w="19050" cap="flat" cmpd="sng">
              <a:solidFill>
                <a:srgbClr val="D6685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30000"/>
                </a:lnSpc>
                <a:spcBef>
                  <a:spcPts val="0"/>
                </a:spcBef>
                <a:spcAft>
                  <a:spcPts val="1200"/>
                </a:spcAft>
                <a:buNone/>
              </a:pPr>
              <a:r>
                <a:rPr lang="en-US" sz="2200" b="0" i="0" u="none" strike="noStrike" cap="none">
                  <a:solidFill>
                    <a:srgbClr val="3F3F3F"/>
                  </a:solidFill>
                  <a:latin typeface="Open Sans"/>
                  <a:ea typeface="Open Sans"/>
                  <a:cs typeface="Open Sans"/>
                  <a:sym typeface="Open Sans"/>
                </a:rPr>
                <a:t>CSS goes here to design the page and forms.</a:t>
              </a:r>
              <a:endParaRPr sz="2200" b="0" i="0" u="none" strike="noStrike" cap="none">
                <a:solidFill>
                  <a:srgbClr val="3F3F3F"/>
                </a:solidFill>
                <a:latin typeface="Open Sans"/>
                <a:ea typeface="Open Sans"/>
                <a:cs typeface="Open Sans"/>
                <a:sym typeface="Open Sans"/>
              </a:endParaRPr>
            </a:p>
          </p:txBody>
        </p:sp>
        <p:sp>
          <p:nvSpPr>
            <p:cNvPr id="382" name="Google Shape;382;p62"/>
            <p:cNvSpPr/>
            <p:nvPr/>
          </p:nvSpPr>
          <p:spPr>
            <a:xfrm>
              <a:off x="1757116" y="1570306"/>
              <a:ext cx="6120000" cy="468924"/>
            </a:xfrm>
            <a:prstGeom prst="round2SameRect">
              <a:avLst>
                <a:gd name="adj1" fmla="val 16667"/>
                <a:gd name="adj2" fmla="val 0"/>
              </a:avLst>
            </a:prstGeom>
            <a:solidFill>
              <a:srgbClr val="E9AFA3"/>
            </a:solidFill>
            <a:ln w="19050" cap="flat" cmpd="sng">
              <a:solidFill>
                <a:srgbClr val="D6685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user-profile.component.css</a:t>
              </a:r>
              <a:endParaRPr sz="2200" b="0" i="0" u="none" strike="noStrike" cap="none">
                <a:solidFill>
                  <a:srgbClr val="3F3F3F"/>
                </a:solidFill>
                <a:latin typeface="Open Sans"/>
                <a:ea typeface="Open Sans"/>
                <a:cs typeface="Open Sans"/>
                <a:sym typeface="Open Sans"/>
              </a:endParaRPr>
            </a:p>
          </p:txBody>
        </p:sp>
      </p:grpSp>
      <p:grpSp>
        <p:nvGrpSpPr>
          <p:cNvPr id="383" name="Google Shape;383;p62"/>
          <p:cNvGrpSpPr/>
          <p:nvPr/>
        </p:nvGrpSpPr>
        <p:grpSpPr>
          <a:xfrm>
            <a:off x="1918116" y="4173481"/>
            <a:ext cx="8181848" cy="1617230"/>
            <a:chOff x="1745394" y="1586656"/>
            <a:chExt cx="12543692" cy="1532574"/>
          </a:xfrm>
        </p:grpSpPr>
        <p:sp>
          <p:nvSpPr>
            <p:cNvPr id="384" name="Google Shape;384;p62"/>
            <p:cNvSpPr/>
            <p:nvPr/>
          </p:nvSpPr>
          <p:spPr>
            <a:xfrm>
              <a:off x="1745394" y="2039230"/>
              <a:ext cx="12543692" cy="1080000"/>
            </a:xfrm>
            <a:prstGeom prst="roundRect">
              <a:avLst>
                <a:gd name="adj" fmla="val 8216"/>
              </a:avLst>
            </a:prstGeom>
            <a:noFill/>
            <a:ln w="19050" cap="flat" cmpd="sng">
              <a:solidFill>
                <a:srgbClr val="0CA7B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HTML code is written in this template file.</a:t>
              </a:r>
              <a:endParaRPr sz="2200" b="0" i="0" u="none" strike="noStrike" cap="none">
                <a:solidFill>
                  <a:srgbClr val="3F3F3F"/>
                </a:solidFill>
                <a:latin typeface="Open Sans"/>
                <a:ea typeface="Open Sans"/>
                <a:cs typeface="Open Sans"/>
                <a:sym typeface="Open Sans"/>
              </a:endParaRPr>
            </a:p>
          </p:txBody>
        </p:sp>
        <p:sp>
          <p:nvSpPr>
            <p:cNvPr id="385" name="Google Shape;385;p62"/>
            <p:cNvSpPr/>
            <p:nvPr/>
          </p:nvSpPr>
          <p:spPr>
            <a:xfrm>
              <a:off x="1757116" y="1586656"/>
              <a:ext cx="6120000" cy="443591"/>
            </a:xfrm>
            <a:prstGeom prst="round2SameRect">
              <a:avLst>
                <a:gd name="adj1" fmla="val 16667"/>
                <a:gd name="adj2" fmla="val 0"/>
              </a:avLst>
            </a:prstGeom>
            <a:solidFill>
              <a:srgbClr val="0FCFE8"/>
            </a:solidFill>
            <a:ln w="19050" cap="flat" cmpd="sng">
              <a:solidFill>
                <a:srgbClr val="0CA7B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user-profile.component.html</a:t>
              </a:r>
              <a:endParaRPr sz="2200" b="0" i="0" u="none" strike="noStrike" cap="none">
                <a:solidFill>
                  <a:srgbClr val="3F3F3F"/>
                </a:solidFill>
                <a:latin typeface="Open Sans"/>
                <a:ea typeface="Open Sans"/>
                <a:cs typeface="Open Sans"/>
                <a:sym typeface="Open Sans"/>
              </a:endParaRPr>
            </a:p>
          </p:txBody>
        </p:sp>
      </p:grpSp>
      <p:grpSp>
        <p:nvGrpSpPr>
          <p:cNvPr id="386" name="Google Shape;386;p62"/>
          <p:cNvGrpSpPr/>
          <p:nvPr/>
        </p:nvGrpSpPr>
        <p:grpSpPr>
          <a:xfrm>
            <a:off x="1925762" y="5990342"/>
            <a:ext cx="8181848" cy="1639064"/>
            <a:chOff x="1745394" y="1570306"/>
            <a:chExt cx="12543692" cy="1548924"/>
          </a:xfrm>
        </p:grpSpPr>
        <p:sp>
          <p:nvSpPr>
            <p:cNvPr id="387" name="Google Shape;387;p62"/>
            <p:cNvSpPr/>
            <p:nvPr/>
          </p:nvSpPr>
          <p:spPr>
            <a:xfrm>
              <a:off x="1745394" y="2039230"/>
              <a:ext cx="12543692" cy="1080000"/>
            </a:xfrm>
            <a:prstGeom prst="roundRect">
              <a:avLst>
                <a:gd name="adj" fmla="val 8216"/>
              </a:avLst>
            </a:prstGeom>
            <a:noFill/>
            <a:ln w="19050" cap="flat" cmpd="sng">
              <a:solidFill>
                <a:srgbClr val="B1791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Logic will be written in typescript file.</a:t>
              </a:r>
              <a:endParaRPr sz="2200" b="0" i="0" u="none" strike="noStrike" cap="none">
                <a:solidFill>
                  <a:srgbClr val="3F3F3F"/>
                </a:solidFill>
                <a:latin typeface="Open Sans"/>
                <a:ea typeface="Open Sans"/>
                <a:cs typeface="Open Sans"/>
                <a:sym typeface="Open Sans"/>
              </a:endParaRPr>
            </a:p>
          </p:txBody>
        </p:sp>
        <p:sp>
          <p:nvSpPr>
            <p:cNvPr id="388" name="Google Shape;388;p62"/>
            <p:cNvSpPr/>
            <p:nvPr/>
          </p:nvSpPr>
          <p:spPr>
            <a:xfrm>
              <a:off x="1757116" y="1570306"/>
              <a:ext cx="6120000" cy="468924"/>
            </a:xfrm>
            <a:prstGeom prst="round2SameRect">
              <a:avLst>
                <a:gd name="adj1" fmla="val 16667"/>
                <a:gd name="adj2" fmla="val 0"/>
              </a:avLst>
            </a:prstGeom>
            <a:solidFill>
              <a:srgbClr val="E4B363"/>
            </a:solidFill>
            <a:ln w="19050" cap="flat" cmpd="sng">
              <a:solidFill>
                <a:srgbClr val="B1791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user-profile.component.ts</a:t>
              </a:r>
              <a:endParaRPr sz="2200" b="0" i="0" u="none" strike="noStrike" cap="none">
                <a:solidFill>
                  <a:srgbClr val="3F3F3F"/>
                </a:solidFill>
                <a:latin typeface="Open Sans"/>
                <a:ea typeface="Open Sans"/>
                <a:cs typeface="Open Sans"/>
                <a:sym typeface="Open Sans"/>
              </a:endParaRPr>
            </a:p>
          </p:txBody>
        </p:sp>
      </p:grpSp>
      <p:pic>
        <p:nvPicPr>
          <p:cNvPr id="389" name="Google Shape;389;p62" descr="user-2"/>
          <p:cNvPicPr preferRelativeResize="0"/>
          <p:nvPr/>
        </p:nvPicPr>
        <p:blipFill rotWithShape="1">
          <a:blip r:embed="rId3">
            <a:alphaModFix/>
          </a:blip>
          <a:srcRect l="19800" t="22476" r="19569" b="18857"/>
          <a:stretch/>
        </p:blipFill>
        <p:spPr>
          <a:xfrm>
            <a:off x="10611853" y="3073245"/>
            <a:ext cx="3898231" cy="3771900"/>
          </a:xfrm>
          <a:prstGeom prst="rect">
            <a:avLst/>
          </a:prstGeom>
          <a:noFill/>
          <a:ln>
            <a:noFill/>
          </a:ln>
        </p:spPr>
      </p:pic>
      <p:pic>
        <p:nvPicPr>
          <p:cNvPr id="16" name="Google Shape;555;p50">
            <a:extLst>
              <a:ext uri="{FF2B5EF4-FFF2-40B4-BE49-F238E27FC236}">
                <a16:creationId xmlns:a16="http://schemas.microsoft.com/office/drawing/2014/main" id="{6C69063F-9DE4-4D1B-A242-6F131088D976}"/>
              </a:ext>
            </a:extLst>
          </p:cNvPr>
          <p:cNvPicPr preferRelativeResize="0"/>
          <p:nvPr/>
        </p:nvPicPr>
        <p:blipFill rotWithShape="1">
          <a:blip r:embed="rId4">
            <a:alphaModFix/>
          </a:blip>
          <a:srcRect t="6807" b="6798"/>
          <a:stretch/>
        </p:blipFill>
        <p:spPr>
          <a:xfrm>
            <a:off x="3522885" y="859250"/>
            <a:ext cx="9705407" cy="82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Web Page for Products Component</a:t>
            </a:r>
            <a:endParaRPr/>
          </a:p>
        </p:txBody>
      </p:sp>
      <p:pic>
        <p:nvPicPr>
          <p:cNvPr id="396" name="Google Shape;396;p1"/>
          <p:cNvPicPr preferRelativeResize="0"/>
          <p:nvPr/>
        </p:nvPicPr>
        <p:blipFill rotWithShape="1">
          <a:blip r:embed="rId3">
            <a:alphaModFix/>
          </a:blip>
          <a:srcRect/>
          <a:stretch/>
        </p:blipFill>
        <p:spPr>
          <a:xfrm>
            <a:off x="2910058" y="2527117"/>
            <a:ext cx="10435884" cy="5361349"/>
          </a:xfrm>
          <a:prstGeom prst="rect">
            <a:avLst/>
          </a:prstGeom>
          <a:noFill/>
          <a:ln>
            <a:solidFill>
              <a:schemeClr val="tx1">
                <a:lumMod val="75000"/>
                <a:lumOff val="25000"/>
              </a:schemeClr>
            </a:solidFill>
          </a:ln>
        </p:spPr>
      </p:pic>
      <p:sp>
        <p:nvSpPr>
          <p:cNvPr id="397" name="Google Shape;397;p1"/>
          <p:cNvSpPr/>
          <p:nvPr/>
        </p:nvSpPr>
        <p:spPr>
          <a:xfrm>
            <a:off x="2604678" y="1674389"/>
            <a:ext cx="11088236"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UI is developed to show the various products added by the admin.</a:t>
            </a:r>
            <a:endParaRPr sz="2200" b="0" i="0" u="none" strike="noStrike" cap="none" dirty="0">
              <a:solidFill>
                <a:srgbClr val="3F3F3F"/>
              </a:solidFill>
              <a:latin typeface="Open Sans"/>
              <a:ea typeface="Open Sans"/>
              <a:cs typeface="Open Sans"/>
              <a:sym typeface="Open Sans"/>
            </a:endParaRPr>
          </a:p>
        </p:txBody>
      </p:sp>
      <p:pic>
        <p:nvPicPr>
          <p:cNvPr id="7" name="Google Shape;555;p50">
            <a:extLst>
              <a:ext uri="{FF2B5EF4-FFF2-40B4-BE49-F238E27FC236}">
                <a16:creationId xmlns:a16="http://schemas.microsoft.com/office/drawing/2014/main" id="{C86AE188-3E72-409E-A24E-573590DD61C1}"/>
              </a:ext>
            </a:extLst>
          </p:cNvPr>
          <p:cNvPicPr preferRelativeResize="0"/>
          <p:nvPr/>
        </p:nvPicPr>
        <p:blipFill rotWithShape="1">
          <a:blip r:embed="rId4">
            <a:alphaModFix/>
          </a:blip>
          <a:srcRect t="6807" b="6798"/>
          <a:stretch/>
        </p:blipFill>
        <p:spPr>
          <a:xfrm>
            <a:off x="3522885" y="859250"/>
            <a:ext cx="9705407" cy="82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6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Web Page for Products Component</a:t>
            </a:r>
            <a:endParaRPr/>
          </a:p>
        </p:txBody>
      </p:sp>
      <p:grpSp>
        <p:nvGrpSpPr>
          <p:cNvPr id="405" name="Google Shape;405;p63"/>
          <p:cNvGrpSpPr/>
          <p:nvPr/>
        </p:nvGrpSpPr>
        <p:grpSpPr>
          <a:xfrm>
            <a:off x="3104147" y="2502567"/>
            <a:ext cx="10532136" cy="5024951"/>
            <a:chOff x="2516928" y="2224774"/>
            <a:chExt cx="11600619" cy="5928388"/>
          </a:xfrm>
        </p:grpSpPr>
        <p:pic>
          <p:nvPicPr>
            <p:cNvPr id="406" name="Google Shape;406;p63"/>
            <p:cNvPicPr preferRelativeResize="0"/>
            <p:nvPr/>
          </p:nvPicPr>
          <p:blipFill rotWithShape="1">
            <a:blip r:embed="rId3">
              <a:alphaModFix/>
            </a:blip>
            <a:srcRect/>
            <a:stretch/>
          </p:blipFill>
          <p:spPr>
            <a:xfrm>
              <a:off x="2516928" y="2224774"/>
              <a:ext cx="11600619" cy="5928388"/>
            </a:xfrm>
            <a:prstGeom prst="rect">
              <a:avLst/>
            </a:prstGeom>
            <a:noFill/>
            <a:ln>
              <a:noFill/>
            </a:ln>
          </p:spPr>
        </p:pic>
        <p:sp>
          <p:nvSpPr>
            <p:cNvPr id="407" name="Google Shape;407;p63"/>
            <p:cNvSpPr/>
            <p:nvPr/>
          </p:nvSpPr>
          <p:spPr>
            <a:xfrm>
              <a:off x="2629874" y="2724384"/>
              <a:ext cx="11332211" cy="3098438"/>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grpSp>
      <p:sp>
        <p:nvSpPr>
          <p:cNvPr id="408" name="Google Shape;408;p63"/>
          <p:cNvSpPr/>
          <p:nvPr/>
        </p:nvSpPr>
        <p:spPr>
          <a:xfrm>
            <a:off x="721898" y="1679826"/>
            <a:ext cx="14822905"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All the products are listed along with the options to buy the product, add to cart, or add to </a:t>
            </a:r>
            <a:r>
              <a:rPr lang="en-US" sz="2200" b="0" i="0" u="none" strike="noStrike" cap="none" dirty="0" err="1">
                <a:solidFill>
                  <a:srgbClr val="3F3F3F"/>
                </a:solidFill>
                <a:latin typeface="Open Sans"/>
                <a:ea typeface="Open Sans"/>
                <a:cs typeface="Open Sans"/>
                <a:sym typeface="Open Sans"/>
              </a:rPr>
              <a:t>wishlist</a:t>
            </a:r>
            <a:r>
              <a:rPr lang="en-US" sz="2200" b="0" i="0" u="none" strike="noStrike" cap="none" dirty="0">
                <a:solidFill>
                  <a:srgbClr val="3F3F3F"/>
                </a:solidFill>
                <a:latin typeface="Open Sans"/>
                <a:ea typeface="Open Sans"/>
                <a:cs typeface="Open Sans"/>
                <a:sym typeface="Open Sans"/>
              </a:rPr>
              <a:t>.</a:t>
            </a:r>
            <a:endParaRPr sz="2200" b="0" i="0" u="none" strike="noStrike" cap="none" dirty="0">
              <a:solidFill>
                <a:srgbClr val="3F3F3F"/>
              </a:solidFill>
              <a:latin typeface="Open Sans"/>
              <a:ea typeface="Open Sans"/>
              <a:cs typeface="Open Sans"/>
              <a:sym typeface="Open Sans"/>
            </a:endParaRPr>
          </a:p>
        </p:txBody>
      </p:sp>
      <p:pic>
        <p:nvPicPr>
          <p:cNvPr id="8" name="Google Shape;555;p50">
            <a:extLst>
              <a:ext uri="{FF2B5EF4-FFF2-40B4-BE49-F238E27FC236}">
                <a16:creationId xmlns:a16="http://schemas.microsoft.com/office/drawing/2014/main" id="{55C9A432-D4CB-45B9-B3D5-283FA11A3F7A}"/>
              </a:ext>
            </a:extLst>
          </p:cNvPr>
          <p:cNvPicPr preferRelativeResize="0"/>
          <p:nvPr/>
        </p:nvPicPr>
        <p:blipFill rotWithShape="1">
          <a:blip r:embed="rId4">
            <a:alphaModFix/>
          </a:blip>
          <a:srcRect t="6807" b="6798"/>
          <a:stretch/>
        </p:blipFill>
        <p:spPr>
          <a:xfrm>
            <a:off x="3522885" y="859250"/>
            <a:ext cx="9705407" cy="82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6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Web Page for Products Component</a:t>
            </a:r>
            <a:endParaRPr/>
          </a:p>
        </p:txBody>
      </p:sp>
      <p:sp>
        <p:nvSpPr>
          <p:cNvPr id="416" name="Google Shape;416;p64"/>
          <p:cNvSpPr/>
          <p:nvPr/>
        </p:nvSpPr>
        <p:spPr>
          <a:xfrm>
            <a:off x="1548457" y="1679826"/>
            <a:ext cx="13236447"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Search, sort, and filter operations can also be implemented on the same web page.</a:t>
            </a:r>
            <a:endParaRPr sz="2200" b="0" i="0" u="none" strike="noStrike" cap="none" dirty="0">
              <a:solidFill>
                <a:srgbClr val="3F3F3F"/>
              </a:solidFill>
              <a:latin typeface="Open Sans"/>
              <a:ea typeface="Open Sans"/>
              <a:cs typeface="Open Sans"/>
              <a:sym typeface="Open Sans"/>
            </a:endParaRPr>
          </a:p>
        </p:txBody>
      </p:sp>
      <p:pic>
        <p:nvPicPr>
          <p:cNvPr id="418" name="Google Shape;418;p64"/>
          <p:cNvPicPr preferRelativeResize="0"/>
          <p:nvPr/>
        </p:nvPicPr>
        <p:blipFill rotWithShape="1">
          <a:blip r:embed="rId3">
            <a:alphaModFix/>
          </a:blip>
          <a:srcRect/>
          <a:stretch/>
        </p:blipFill>
        <p:spPr>
          <a:xfrm>
            <a:off x="2325856" y="2453970"/>
            <a:ext cx="11604287" cy="5323001"/>
          </a:xfrm>
          <a:prstGeom prst="rect">
            <a:avLst/>
          </a:prstGeom>
          <a:noFill/>
          <a:ln w="12700">
            <a:solidFill>
              <a:schemeClr val="tx1">
                <a:lumMod val="75000"/>
                <a:lumOff val="25000"/>
              </a:schemeClr>
            </a:solidFill>
          </a:ln>
        </p:spPr>
      </p:pic>
      <p:sp>
        <p:nvSpPr>
          <p:cNvPr id="419" name="Google Shape;419;p64"/>
          <p:cNvSpPr/>
          <p:nvPr/>
        </p:nvSpPr>
        <p:spPr>
          <a:xfrm>
            <a:off x="12715335" y="3122761"/>
            <a:ext cx="972711" cy="448573"/>
          </a:xfrm>
          <a:prstGeom prst="roundRect">
            <a:avLst>
              <a:gd name="adj" fmla="val 13382"/>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pic>
        <p:nvPicPr>
          <p:cNvPr id="8" name="Google Shape;555;p50">
            <a:extLst>
              <a:ext uri="{FF2B5EF4-FFF2-40B4-BE49-F238E27FC236}">
                <a16:creationId xmlns:a16="http://schemas.microsoft.com/office/drawing/2014/main" id="{B86F7CBB-10C3-4833-857E-2D8ECA67E26B}"/>
              </a:ext>
            </a:extLst>
          </p:cNvPr>
          <p:cNvPicPr preferRelativeResize="0"/>
          <p:nvPr/>
        </p:nvPicPr>
        <p:blipFill rotWithShape="1">
          <a:blip r:embed="rId4">
            <a:alphaModFix/>
          </a:blip>
          <a:srcRect t="6807" b="6798"/>
          <a:stretch/>
        </p:blipFill>
        <p:spPr>
          <a:xfrm>
            <a:off x="3522885" y="859250"/>
            <a:ext cx="9705407" cy="82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6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Web Page for Products Component</a:t>
            </a:r>
            <a:endParaRPr/>
          </a:p>
        </p:txBody>
      </p:sp>
      <p:sp>
        <p:nvSpPr>
          <p:cNvPr id="426" name="Google Shape;426;p65"/>
          <p:cNvSpPr/>
          <p:nvPr/>
        </p:nvSpPr>
        <p:spPr>
          <a:xfrm>
            <a:off x="5327393" y="1693527"/>
            <a:ext cx="5601213"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In the directory: </a:t>
            </a:r>
            <a:r>
              <a:rPr lang="en-US" sz="2200" b="0" i="0" u="none" strike="noStrike" cap="none" dirty="0" err="1">
                <a:solidFill>
                  <a:srgbClr val="3F3F3F"/>
                </a:solidFill>
                <a:latin typeface="Open Sans"/>
                <a:ea typeface="Open Sans"/>
                <a:cs typeface="Open Sans"/>
                <a:sym typeface="Open Sans"/>
              </a:rPr>
              <a:t>src</a:t>
            </a:r>
            <a:r>
              <a:rPr lang="en-US" sz="2200" b="0" i="0" u="none" strike="noStrike" cap="none" dirty="0">
                <a:solidFill>
                  <a:srgbClr val="3F3F3F"/>
                </a:solidFill>
                <a:latin typeface="Open Sans"/>
                <a:ea typeface="Open Sans"/>
                <a:cs typeface="Open Sans"/>
                <a:sym typeface="Open Sans"/>
              </a:rPr>
              <a:t>/app/pages/products/</a:t>
            </a:r>
            <a:endParaRPr dirty="0"/>
          </a:p>
        </p:txBody>
      </p:sp>
      <p:grpSp>
        <p:nvGrpSpPr>
          <p:cNvPr id="427" name="Google Shape;427;p65"/>
          <p:cNvGrpSpPr/>
          <p:nvPr/>
        </p:nvGrpSpPr>
        <p:grpSpPr>
          <a:xfrm>
            <a:off x="1918116" y="2371832"/>
            <a:ext cx="8181848" cy="1584766"/>
            <a:chOff x="1745394" y="1570306"/>
            <a:chExt cx="12543692" cy="1548924"/>
          </a:xfrm>
        </p:grpSpPr>
        <p:sp>
          <p:nvSpPr>
            <p:cNvPr id="428" name="Google Shape;428;p65"/>
            <p:cNvSpPr/>
            <p:nvPr/>
          </p:nvSpPr>
          <p:spPr>
            <a:xfrm>
              <a:off x="1745394" y="2039230"/>
              <a:ext cx="12543692" cy="1080000"/>
            </a:xfrm>
            <a:prstGeom prst="roundRect">
              <a:avLst>
                <a:gd name="adj" fmla="val 8216"/>
              </a:avLst>
            </a:prstGeom>
            <a:noFill/>
            <a:ln w="19050" cap="flat" cmpd="sng">
              <a:solidFill>
                <a:srgbClr val="D6685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30000"/>
                </a:lnSpc>
                <a:spcBef>
                  <a:spcPts val="0"/>
                </a:spcBef>
                <a:spcAft>
                  <a:spcPts val="1200"/>
                </a:spcAft>
                <a:buNone/>
              </a:pPr>
              <a:r>
                <a:rPr lang="en-US" sz="2200" b="0" i="0" u="none" strike="noStrike" cap="none">
                  <a:solidFill>
                    <a:srgbClr val="3F3F3F"/>
                  </a:solidFill>
                  <a:latin typeface="Open Sans"/>
                  <a:ea typeface="Open Sans"/>
                  <a:cs typeface="Open Sans"/>
                  <a:sym typeface="Open Sans"/>
                </a:rPr>
                <a:t>CSS goes here to design the page and forms.</a:t>
              </a:r>
              <a:endParaRPr sz="2200" b="0" i="0" u="none" strike="noStrike" cap="none">
                <a:solidFill>
                  <a:srgbClr val="3F3F3F"/>
                </a:solidFill>
                <a:latin typeface="Open Sans"/>
                <a:ea typeface="Open Sans"/>
                <a:cs typeface="Open Sans"/>
                <a:sym typeface="Open Sans"/>
              </a:endParaRPr>
            </a:p>
          </p:txBody>
        </p:sp>
        <p:sp>
          <p:nvSpPr>
            <p:cNvPr id="429" name="Google Shape;429;p65"/>
            <p:cNvSpPr/>
            <p:nvPr/>
          </p:nvSpPr>
          <p:spPr>
            <a:xfrm>
              <a:off x="1757116" y="1570306"/>
              <a:ext cx="6120000" cy="468924"/>
            </a:xfrm>
            <a:prstGeom prst="round2SameRect">
              <a:avLst>
                <a:gd name="adj1" fmla="val 16667"/>
                <a:gd name="adj2" fmla="val 0"/>
              </a:avLst>
            </a:prstGeom>
            <a:solidFill>
              <a:srgbClr val="E9AFA3"/>
            </a:solidFill>
            <a:ln w="19050" cap="flat" cmpd="sng">
              <a:solidFill>
                <a:srgbClr val="D6685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products.component.css</a:t>
              </a:r>
              <a:endParaRPr sz="2200" b="0" i="0" u="none" strike="noStrike" cap="none">
                <a:solidFill>
                  <a:srgbClr val="3F3F3F"/>
                </a:solidFill>
                <a:latin typeface="Open Sans"/>
                <a:ea typeface="Open Sans"/>
                <a:cs typeface="Open Sans"/>
                <a:sym typeface="Open Sans"/>
              </a:endParaRPr>
            </a:p>
          </p:txBody>
        </p:sp>
      </p:grpSp>
      <p:grpSp>
        <p:nvGrpSpPr>
          <p:cNvPr id="430" name="Google Shape;430;p65"/>
          <p:cNvGrpSpPr/>
          <p:nvPr/>
        </p:nvGrpSpPr>
        <p:grpSpPr>
          <a:xfrm>
            <a:off x="1918116" y="4173481"/>
            <a:ext cx="8181848" cy="1617230"/>
            <a:chOff x="1745394" y="1586656"/>
            <a:chExt cx="12543692" cy="1532574"/>
          </a:xfrm>
        </p:grpSpPr>
        <p:sp>
          <p:nvSpPr>
            <p:cNvPr id="431" name="Google Shape;431;p65"/>
            <p:cNvSpPr/>
            <p:nvPr/>
          </p:nvSpPr>
          <p:spPr>
            <a:xfrm>
              <a:off x="1745394" y="2039230"/>
              <a:ext cx="12543692" cy="1080000"/>
            </a:xfrm>
            <a:prstGeom prst="roundRect">
              <a:avLst>
                <a:gd name="adj" fmla="val 8216"/>
              </a:avLst>
            </a:prstGeom>
            <a:noFill/>
            <a:ln w="19050" cap="flat" cmpd="sng">
              <a:solidFill>
                <a:srgbClr val="0CA7B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HTML code is written in this template file.</a:t>
              </a:r>
              <a:endParaRPr sz="2200" b="0" i="0" u="none" strike="noStrike" cap="none">
                <a:solidFill>
                  <a:srgbClr val="3F3F3F"/>
                </a:solidFill>
                <a:latin typeface="Open Sans"/>
                <a:ea typeface="Open Sans"/>
                <a:cs typeface="Open Sans"/>
                <a:sym typeface="Open Sans"/>
              </a:endParaRPr>
            </a:p>
          </p:txBody>
        </p:sp>
        <p:sp>
          <p:nvSpPr>
            <p:cNvPr id="432" name="Google Shape;432;p65"/>
            <p:cNvSpPr/>
            <p:nvPr/>
          </p:nvSpPr>
          <p:spPr>
            <a:xfrm>
              <a:off x="1757116" y="1586656"/>
              <a:ext cx="6120000" cy="443591"/>
            </a:xfrm>
            <a:prstGeom prst="round2SameRect">
              <a:avLst>
                <a:gd name="adj1" fmla="val 16667"/>
                <a:gd name="adj2" fmla="val 0"/>
              </a:avLst>
            </a:prstGeom>
            <a:solidFill>
              <a:srgbClr val="0FCFE8"/>
            </a:solidFill>
            <a:ln w="19050" cap="flat" cmpd="sng">
              <a:solidFill>
                <a:srgbClr val="0CA7B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products.component.html</a:t>
              </a:r>
              <a:endParaRPr sz="2200" b="0" i="0" u="none" strike="noStrike" cap="none">
                <a:solidFill>
                  <a:srgbClr val="3F3F3F"/>
                </a:solidFill>
                <a:latin typeface="Open Sans"/>
                <a:ea typeface="Open Sans"/>
                <a:cs typeface="Open Sans"/>
                <a:sym typeface="Open Sans"/>
              </a:endParaRPr>
            </a:p>
          </p:txBody>
        </p:sp>
      </p:grpSp>
      <p:grpSp>
        <p:nvGrpSpPr>
          <p:cNvPr id="433" name="Google Shape;433;p65"/>
          <p:cNvGrpSpPr/>
          <p:nvPr/>
        </p:nvGrpSpPr>
        <p:grpSpPr>
          <a:xfrm>
            <a:off x="1925762" y="5990342"/>
            <a:ext cx="8181848" cy="1639064"/>
            <a:chOff x="1745394" y="1570306"/>
            <a:chExt cx="12543692" cy="1548924"/>
          </a:xfrm>
        </p:grpSpPr>
        <p:sp>
          <p:nvSpPr>
            <p:cNvPr id="434" name="Google Shape;434;p65"/>
            <p:cNvSpPr/>
            <p:nvPr/>
          </p:nvSpPr>
          <p:spPr>
            <a:xfrm>
              <a:off x="1745394" y="2039230"/>
              <a:ext cx="12543692" cy="1080000"/>
            </a:xfrm>
            <a:prstGeom prst="roundRect">
              <a:avLst>
                <a:gd name="adj" fmla="val 8216"/>
              </a:avLst>
            </a:prstGeom>
            <a:noFill/>
            <a:ln w="19050" cap="flat" cmpd="sng">
              <a:solidFill>
                <a:srgbClr val="B1791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Logic will be written in typescript file.</a:t>
              </a:r>
              <a:endParaRPr sz="2200" b="0" i="0" u="none" strike="noStrike" cap="none">
                <a:solidFill>
                  <a:srgbClr val="3F3F3F"/>
                </a:solidFill>
                <a:latin typeface="Open Sans"/>
                <a:ea typeface="Open Sans"/>
                <a:cs typeface="Open Sans"/>
                <a:sym typeface="Open Sans"/>
              </a:endParaRPr>
            </a:p>
          </p:txBody>
        </p:sp>
        <p:sp>
          <p:nvSpPr>
            <p:cNvPr id="435" name="Google Shape;435;p65"/>
            <p:cNvSpPr/>
            <p:nvPr/>
          </p:nvSpPr>
          <p:spPr>
            <a:xfrm>
              <a:off x="1757116" y="1570306"/>
              <a:ext cx="6120000" cy="468924"/>
            </a:xfrm>
            <a:prstGeom prst="round2SameRect">
              <a:avLst>
                <a:gd name="adj1" fmla="val 16667"/>
                <a:gd name="adj2" fmla="val 0"/>
              </a:avLst>
            </a:prstGeom>
            <a:solidFill>
              <a:srgbClr val="E4B363"/>
            </a:solidFill>
            <a:ln w="19050" cap="flat" cmpd="sng">
              <a:solidFill>
                <a:srgbClr val="B1791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products.component.ts</a:t>
              </a:r>
              <a:endParaRPr sz="2200" b="0" i="0" u="none" strike="noStrike" cap="none">
                <a:solidFill>
                  <a:srgbClr val="3F3F3F"/>
                </a:solidFill>
                <a:latin typeface="Open Sans"/>
                <a:ea typeface="Open Sans"/>
                <a:cs typeface="Open Sans"/>
                <a:sym typeface="Open Sans"/>
              </a:endParaRPr>
            </a:p>
          </p:txBody>
        </p:sp>
      </p:grpSp>
      <p:pic>
        <p:nvPicPr>
          <p:cNvPr id="436" name="Google Shape;436;p65" descr="Product"/>
          <p:cNvPicPr preferRelativeResize="0"/>
          <p:nvPr/>
        </p:nvPicPr>
        <p:blipFill rotWithShape="1">
          <a:blip r:embed="rId3">
            <a:alphaModFix/>
          </a:blip>
          <a:srcRect l="15869" t="10571" r="17603" b="8587"/>
          <a:stretch/>
        </p:blipFill>
        <p:spPr>
          <a:xfrm>
            <a:off x="10928606" y="2955334"/>
            <a:ext cx="3376135" cy="4102646"/>
          </a:xfrm>
          <a:prstGeom prst="rect">
            <a:avLst/>
          </a:prstGeom>
          <a:noFill/>
          <a:ln>
            <a:noFill/>
          </a:ln>
        </p:spPr>
      </p:pic>
      <p:pic>
        <p:nvPicPr>
          <p:cNvPr id="15" name="Google Shape;555;p50">
            <a:extLst>
              <a:ext uri="{FF2B5EF4-FFF2-40B4-BE49-F238E27FC236}">
                <a16:creationId xmlns:a16="http://schemas.microsoft.com/office/drawing/2014/main" id="{F7B7EDDE-4596-4658-A4F5-7EA4CBEA012C}"/>
              </a:ext>
            </a:extLst>
          </p:cNvPr>
          <p:cNvPicPr preferRelativeResize="0"/>
          <p:nvPr/>
        </p:nvPicPr>
        <p:blipFill rotWithShape="1">
          <a:blip r:embed="rId4">
            <a:alphaModFix/>
          </a:blip>
          <a:srcRect t="6807" b="6798"/>
          <a:stretch/>
        </p:blipFill>
        <p:spPr>
          <a:xfrm>
            <a:off x="3618502" y="859250"/>
            <a:ext cx="9514172" cy="82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6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Web Page for Wishlist Component</a:t>
            </a:r>
            <a:endParaRPr/>
          </a:p>
        </p:txBody>
      </p:sp>
      <p:sp>
        <p:nvSpPr>
          <p:cNvPr id="445" name="Google Shape;445;p66"/>
          <p:cNvSpPr/>
          <p:nvPr/>
        </p:nvSpPr>
        <p:spPr>
          <a:xfrm>
            <a:off x="3184342" y="1309392"/>
            <a:ext cx="9887194"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Users can mark any product as the </a:t>
            </a:r>
            <a:r>
              <a:rPr lang="en-US" sz="2200" b="0" i="0" u="none" strike="noStrike" cap="none" dirty="0" err="1">
                <a:solidFill>
                  <a:srgbClr val="3F3F3F"/>
                </a:solidFill>
                <a:latin typeface="Open Sans"/>
                <a:ea typeface="Open Sans"/>
                <a:cs typeface="Open Sans"/>
                <a:sym typeface="Open Sans"/>
              </a:rPr>
              <a:t>favourite</a:t>
            </a:r>
            <a:r>
              <a:rPr lang="en-US" sz="2200" b="0" i="0" u="none" strike="noStrike" cap="none" dirty="0">
                <a:solidFill>
                  <a:srgbClr val="3F3F3F"/>
                </a:solidFill>
                <a:latin typeface="Open Sans"/>
                <a:ea typeface="Open Sans"/>
                <a:cs typeface="Open Sans"/>
                <a:sym typeface="Open Sans"/>
              </a:rPr>
              <a:t> by moving it to the </a:t>
            </a:r>
            <a:r>
              <a:rPr lang="en-US" sz="2200" b="0" i="0" u="none" strike="noStrike" cap="none" dirty="0" err="1">
                <a:solidFill>
                  <a:srgbClr val="3F3F3F"/>
                </a:solidFill>
                <a:latin typeface="Open Sans"/>
                <a:ea typeface="Open Sans"/>
                <a:cs typeface="Open Sans"/>
                <a:sym typeface="Open Sans"/>
              </a:rPr>
              <a:t>wishlist</a:t>
            </a:r>
            <a:r>
              <a:rPr lang="en-US" sz="2200" b="0" i="0" u="none" strike="noStrike" cap="none" dirty="0">
                <a:solidFill>
                  <a:srgbClr val="3F3F3F"/>
                </a:solidFill>
                <a:latin typeface="Open Sans"/>
                <a:ea typeface="Open Sans"/>
                <a:cs typeface="Open Sans"/>
                <a:sym typeface="Open Sans"/>
              </a:rPr>
              <a:t>.</a:t>
            </a:r>
            <a:endParaRPr sz="2200" b="0" i="0" u="none" strike="noStrike" cap="none" dirty="0">
              <a:solidFill>
                <a:srgbClr val="3F3F3F"/>
              </a:solidFill>
              <a:latin typeface="Open Sans"/>
              <a:ea typeface="Open Sans"/>
              <a:cs typeface="Open Sans"/>
              <a:sym typeface="Open Sans"/>
            </a:endParaRPr>
          </a:p>
        </p:txBody>
      </p:sp>
      <p:pic>
        <p:nvPicPr>
          <p:cNvPr id="446" name="Google Shape;446;p66"/>
          <p:cNvPicPr preferRelativeResize="0"/>
          <p:nvPr/>
        </p:nvPicPr>
        <p:blipFill rotWithShape="1">
          <a:blip r:embed="rId3">
            <a:alphaModFix/>
          </a:blip>
          <a:srcRect/>
          <a:stretch/>
        </p:blipFill>
        <p:spPr>
          <a:xfrm>
            <a:off x="2806011" y="2020811"/>
            <a:ext cx="11013335" cy="6151985"/>
          </a:xfrm>
          <a:prstGeom prst="rect">
            <a:avLst/>
          </a:prstGeom>
          <a:noFill/>
          <a:ln w="12700">
            <a:solidFill>
              <a:schemeClr val="tx1">
                <a:lumMod val="75000"/>
                <a:lumOff val="25000"/>
              </a:schemeClr>
            </a:solidFill>
          </a:ln>
        </p:spPr>
      </p:pic>
      <p:sp>
        <p:nvSpPr>
          <p:cNvPr id="447" name="Google Shape;447;p66"/>
          <p:cNvSpPr/>
          <p:nvPr/>
        </p:nvSpPr>
        <p:spPr>
          <a:xfrm>
            <a:off x="5076748" y="2077961"/>
            <a:ext cx="785813" cy="314571"/>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pic>
        <p:nvPicPr>
          <p:cNvPr id="8" name="Google Shape;555;p50">
            <a:extLst>
              <a:ext uri="{FF2B5EF4-FFF2-40B4-BE49-F238E27FC236}">
                <a16:creationId xmlns:a16="http://schemas.microsoft.com/office/drawing/2014/main" id="{E4C4CF8F-52D9-4C93-B599-08B1EDF24A3D}"/>
              </a:ext>
            </a:extLst>
          </p:cNvPr>
          <p:cNvPicPr preferRelativeResize="0"/>
          <p:nvPr/>
        </p:nvPicPr>
        <p:blipFill rotWithShape="1">
          <a:blip r:embed="rId4">
            <a:alphaModFix/>
          </a:blip>
          <a:srcRect t="6807" b="6798"/>
          <a:stretch/>
        </p:blipFill>
        <p:spPr>
          <a:xfrm>
            <a:off x="3618502" y="859250"/>
            <a:ext cx="9514172" cy="82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6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Web Page for Wishlist Component</a:t>
            </a:r>
            <a:endParaRPr/>
          </a:p>
        </p:txBody>
      </p:sp>
      <p:pic>
        <p:nvPicPr>
          <p:cNvPr id="454" name="Google Shape;454;p67"/>
          <p:cNvPicPr preferRelativeResize="0"/>
          <p:nvPr/>
        </p:nvPicPr>
        <p:blipFill rotWithShape="1">
          <a:blip r:embed="rId3">
            <a:alphaModFix/>
          </a:blip>
          <a:srcRect/>
          <a:stretch/>
        </p:blipFill>
        <p:spPr>
          <a:xfrm>
            <a:off x="2809432" y="1992766"/>
            <a:ext cx="11013335" cy="6151985"/>
          </a:xfrm>
          <a:prstGeom prst="rect">
            <a:avLst/>
          </a:prstGeom>
          <a:noFill/>
          <a:ln w="12700">
            <a:solidFill>
              <a:schemeClr val="tx1">
                <a:lumMod val="75000"/>
                <a:lumOff val="25000"/>
              </a:schemeClr>
            </a:solidFill>
          </a:ln>
        </p:spPr>
      </p:pic>
      <p:sp>
        <p:nvSpPr>
          <p:cNvPr id="455" name="Google Shape;455;p67"/>
          <p:cNvSpPr/>
          <p:nvPr/>
        </p:nvSpPr>
        <p:spPr>
          <a:xfrm>
            <a:off x="1791931" y="1309392"/>
            <a:ext cx="12672014"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The Wishlist component shows the list of products that a user may buy in future.</a:t>
            </a:r>
            <a:endParaRPr sz="2200" b="0" i="0" u="none" strike="noStrike" cap="none" dirty="0">
              <a:solidFill>
                <a:srgbClr val="3F3F3F"/>
              </a:solidFill>
              <a:latin typeface="Open Sans"/>
              <a:ea typeface="Open Sans"/>
              <a:cs typeface="Open Sans"/>
              <a:sym typeface="Open Sans"/>
            </a:endParaRPr>
          </a:p>
        </p:txBody>
      </p:sp>
      <p:sp>
        <p:nvSpPr>
          <p:cNvPr id="456" name="Google Shape;456;p67"/>
          <p:cNvSpPr/>
          <p:nvPr/>
        </p:nvSpPr>
        <p:spPr>
          <a:xfrm>
            <a:off x="3184501" y="2550407"/>
            <a:ext cx="7036412" cy="3408282"/>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pic>
        <p:nvPicPr>
          <p:cNvPr id="7" name="Google Shape;555;p50">
            <a:extLst>
              <a:ext uri="{FF2B5EF4-FFF2-40B4-BE49-F238E27FC236}">
                <a16:creationId xmlns:a16="http://schemas.microsoft.com/office/drawing/2014/main" id="{E6EDA744-C195-401D-B14F-0B1D10ECE683}"/>
              </a:ext>
            </a:extLst>
          </p:cNvPr>
          <p:cNvPicPr preferRelativeResize="0"/>
          <p:nvPr/>
        </p:nvPicPr>
        <p:blipFill rotWithShape="1">
          <a:blip r:embed="rId4">
            <a:alphaModFix/>
          </a:blip>
          <a:srcRect t="6807" b="6798"/>
          <a:stretch/>
        </p:blipFill>
        <p:spPr>
          <a:xfrm>
            <a:off x="3618502" y="859250"/>
            <a:ext cx="9514172" cy="82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6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dirty="0"/>
              <a:t>Web Page for Wishlist Component</a:t>
            </a:r>
            <a:endParaRPr dirty="0"/>
          </a:p>
        </p:txBody>
      </p:sp>
      <p:pic>
        <p:nvPicPr>
          <p:cNvPr id="464" name="Google Shape;464;p68"/>
          <p:cNvPicPr preferRelativeResize="0"/>
          <p:nvPr/>
        </p:nvPicPr>
        <p:blipFill rotWithShape="1">
          <a:blip r:embed="rId3">
            <a:alphaModFix/>
          </a:blip>
          <a:srcRect/>
          <a:stretch/>
        </p:blipFill>
        <p:spPr>
          <a:xfrm>
            <a:off x="2809432" y="2049916"/>
            <a:ext cx="11013335" cy="6151985"/>
          </a:xfrm>
          <a:prstGeom prst="rect">
            <a:avLst/>
          </a:prstGeom>
          <a:noFill/>
          <a:ln w="12700">
            <a:solidFill>
              <a:schemeClr val="tx1">
                <a:lumMod val="75000"/>
                <a:lumOff val="25000"/>
              </a:schemeClr>
            </a:solidFill>
          </a:ln>
        </p:spPr>
      </p:pic>
      <p:sp>
        <p:nvSpPr>
          <p:cNvPr id="465" name="Google Shape;465;p68"/>
          <p:cNvSpPr/>
          <p:nvPr/>
        </p:nvSpPr>
        <p:spPr>
          <a:xfrm>
            <a:off x="1371600" y="1371600"/>
            <a:ext cx="13427241"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There is a button to move the product to the cart by clicking on Add to Cart near the product.</a:t>
            </a:r>
            <a:endParaRPr sz="2200" b="0" i="0" u="none" strike="noStrike" cap="none" dirty="0">
              <a:solidFill>
                <a:srgbClr val="3F3F3F"/>
              </a:solidFill>
              <a:latin typeface="Open Sans"/>
              <a:ea typeface="Open Sans"/>
              <a:cs typeface="Open Sans"/>
              <a:sym typeface="Open Sans"/>
            </a:endParaRPr>
          </a:p>
        </p:txBody>
      </p:sp>
      <p:sp>
        <p:nvSpPr>
          <p:cNvPr id="466" name="Google Shape;466;p68"/>
          <p:cNvSpPr/>
          <p:nvPr/>
        </p:nvSpPr>
        <p:spPr>
          <a:xfrm>
            <a:off x="4890789" y="3402674"/>
            <a:ext cx="714375" cy="380631"/>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pic>
        <p:nvPicPr>
          <p:cNvPr id="7" name="Google Shape;555;p50">
            <a:extLst>
              <a:ext uri="{FF2B5EF4-FFF2-40B4-BE49-F238E27FC236}">
                <a16:creationId xmlns:a16="http://schemas.microsoft.com/office/drawing/2014/main" id="{284661E5-DA35-46AD-8E11-8A75F7030E42}"/>
              </a:ext>
            </a:extLst>
          </p:cNvPr>
          <p:cNvPicPr preferRelativeResize="0"/>
          <p:nvPr/>
        </p:nvPicPr>
        <p:blipFill rotWithShape="1">
          <a:blip r:embed="rId4">
            <a:alphaModFix/>
          </a:blip>
          <a:srcRect t="6807" b="6798"/>
          <a:stretch/>
        </p:blipFill>
        <p:spPr>
          <a:xfrm>
            <a:off x="3618502" y="859250"/>
            <a:ext cx="9514172" cy="82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69"/>
          <p:cNvSpPr/>
          <p:nvPr/>
        </p:nvSpPr>
        <p:spPr>
          <a:xfrm>
            <a:off x="5428382" y="1685374"/>
            <a:ext cx="5399235"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In the directory: </a:t>
            </a:r>
            <a:r>
              <a:rPr lang="en-US" sz="2200" b="0" i="0" u="none" strike="noStrike" cap="none" dirty="0" err="1">
                <a:solidFill>
                  <a:srgbClr val="3F3F3F"/>
                </a:solidFill>
                <a:latin typeface="Open Sans"/>
                <a:ea typeface="Open Sans"/>
                <a:cs typeface="Open Sans"/>
                <a:sym typeface="Open Sans"/>
              </a:rPr>
              <a:t>src</a:t>
            </a:r>
            <a:r>
              <a:rPr lang="en-US" sz="2200" b="0" i="0" u="none" strike="noStrike" cap="none" dirty="0">
                <a:solidFill>
                  <a:srgbClr val="3F3F3F"/>
                </a:solidFill>
                <a:latin typeface="Open Sans"/>
                <a:ea typeface="Open Sans"/>
                <a:cs typeface="Open Sans"/>
                <a:sym typeface="Open Sans"/>
              </a:rPr>
              <a:t>/app/pages/</a:t>
            </a:r>
            <a:r>
              <a:rPr lang="en-US" sz="2200" b="0" i="0" u="none" strike="noStrike" cap="none" dirty="0" err="1">
                <a:solidFill>
                  <a:srgbClr val="3F3F3F"/>
                </a:solidFill>
                <a:latin typeface="Open Sans"/>
                <a:ea typeface="Open Sans"/>
                <a:cs typeface="Open Sans"/>
                <a:sym typeface="Open Sans"/>
              </a:rPr>
              <a:t>wishlist</a:t>
            </a:r>
            <a:r>
              <a:rPr lang="en-US" sz="2200" b="0" i="0" u="none" strike="noStrike" cap="none" dirty="0">
                <a:solidFill>
                  <a:srgbClr val="3F3F3F"/>
                </a:solidFill>
                <a:latin typeface="Open Sans"/>
                <a:ea typeface="Open Sans"/>
                <a:cs typeface="Open Sans"/>
                <a:sym typeface="Open Sans"/>
              </a:rPr>
              <a:t>/</a:t>
            </a:r>
            <a:endParaRPr dirty="0"/>
          </a:p>
        </p:txBody>
      </p:sp>
      <p:sp>
        <p:nvSpPr>
          <p:cNvPr id="474" name="Google Shape;474;p6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Web Page for Wishlist Component</a:t>
            </a:r>
            <a:endParaRPr/>
          </a:p>
        </p:txBody>
      </p:sp>
      <p:grpSp>
        <p:nvGrpSpPr>
          <p:cNvPr id="475" name="Google Shape;475;p69"/>
          <p:cNvGrpSpPr/>
          <p:nvPr/>
        </p:nvGrpSpPr>
        <p:grpSpPr>
          <a:xfrm>
            <a:off x="1918116" y="2371832"/>
            <a:ext cx="8181848" cy="1584766"/>
            <a:chOff x="1745394" y="1570306"/>
            <a:chExt cx="12543692" cy="1548924"/>
          </a:xfrm>
        </p:grpSpPr>
        <p:sp>
          <p:nvSpPr>
            <p:cNvPr id="476" name="Google Shape;476;p69"/>
            <p:cNvSpPr/>
            <p:nvPr/>
          </p:nvSpPr>
          <p:spPr>
            <a:xfrm>
              <a:off x="1745394" y="2039230"/>
              <a:ext cx="12543692" cy="1080000"/>
            </a:xfrm>
            <a:prstGeom prst="roundRect">
              <a:avLst>
                <a:gd name="adj" fmla="val 8216"/>
              </a:avLst>
            </a:prstGeom>
            <a:noFill/>
            <a:ln w="19050" cap="flat" cmpd="sng">
              <a:solidFill>
                <a:srgbClr val="D6685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30000"/>
                </a:lnSpc>
                <a:spcBef>
                  <a:spcPts val="0"/>
                </a:spcBef>
                <a:spcAft>
                  <a:spcPts val="1200"/>
                </a:spcAft>
                <a:buNone/>
              </a:pPr>
              <a:r>
                <a:rPr lang="en-US" sz="2200" b="0" i="0" u="none" strike="noStrike" cap="none" dirty="0">
                  <a:solidFill>
                    <a:srgbClr val="3F3F3F"/>
                  </a:solidFill>
                  <a:latin typeface="Open Sans"/>
                  <a:ea typeface="Open Sans"/>
                  <a:cs typeface="Open Sans"/>
                  <a:sym typeface="Open Sans"/>
                </a:rPr>
                <a:t>CSS goes here to design the page and forms.</a:t>
              </a:r>
              <a:endParaRPr sz="2200" b="0" i="0" u="none" strike="noStrike" cap="none" dirty="0">
                <a:solidFill>
                  <a:srgbClr val="3F3F3F"/>
                </a:solidFill>
                <a:latin typeface="Open Sans"/>
                <a:ea typeface="Open Sans"/>
                <a:cs typeface="Open Sans"/>
                <a:sym typeface="Open Sans"/>
              </a:endParaRPr>
            </a:p>
          </p:txBody>
        </p:sp>
        <p:sp>
          <p:nvSpPr>
            <p:cNvPr id="477" name="Google Shape;477;p69"/>
            <p:cNvSpPr/>
            <p:nvPr/>
          </p:nvSpPr>
          <p:spPr>
            <a:xfrm>
              <a:off x="1757116" y="1570306"/>
              <a:ext cx="6120000" cy="468924"/>
            </a:xfrm>
            <a:prstGeom prst="round2SameRect">
              <a:avLst>
                <a:gd name="adj1" fmla="val 16667"/>
                <a:gd name="adj2" fmla="val 0"/>
              </a:avLst>
            </a:prstGeom>
            <a:solidFill>
              <a:srgbClr val="E9AFA3"/>
            </a:solidFill>
            <a:ln w="19050" cap="flat" cmpd="sng">
              <a:solidFill>
                <a:srgbClr val="D6685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wishlist.component.css</a:t>
              </a:r>
              <a:endParaRPr sz="2200" b="0" i="0" u="none" strike="noStrike" cap="none">
                <a:solidFill>
                  <a:srgbClr val="3F3F3F"/>
                </a:solidFill>
                <a:latin typeface="Open Sans"/>
                <a:ea typeface="Open Sans"/>
                <a:cs typeface="Open Sans"/>
                <a:sym typeface="Open Sans"/>
              </a:endParaRPr>
            </a:p>
          </p:txBody>
        </p:sp>
      </p:grpSp>
      <p:grpSp>
        <p:nvGrpSpPr>
          <p:cNvPr id="478" name="Google Shape;478;p69"/>
          <p:cNvGrpSpPr/>
          <p:nvPr/>
        </p:nvGrpSpPr>
        <p:grpSpPr>
          <a:xfrm>
            <a:off x="1918116" y="4173481"/>
            <a:ext cx="8181848" cy="1617230"/>
            <a:chOff x="1745394" y="1586656"/>
            <a:chExt cx="12543692" cy="1532574"/>
          </a:xfrm>
        </p:grpSpPr>
        <p:sp>
          <p:nvSpPr>
            <p:cNvPr id="479" name="Google Shape;479;p69"/>
            <p:cNvSpPr/>
            <p:nvPr/>
          </p:nvSpPr>
          <p:spPr>
            <a:xfrm>
              <a:off x="1745394" y="2039230"/>
              <a:ext cx="12543692" cy="1080000"/>
            </a:xfrm>
            <a:prstGeom prst="roundRect">
              <a:avLst>
                <a:gd name="adj" fmla="val 8216"/>
              </a:avLst>
            </a:prstGeom>
            <a:noFill/>
            <a:ln w="19050" cap="flat" cmpd="sng">
              <a:solidFill>
                <a:srgbClr val="0CA7B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HTML code is written in this template file.</a:t>
              </a:r>
              <a:endParaRPr sz="2200" b="0" i="0" u="none" strike="noStrike" cap="none" dirty="0">
                <a:solidFill>
                  <a:srgbClr val="3F3F3F"/>
                </a:solidFill>
                <a:latin typeface="Open Sans"/>
                <a:ea typeface="Open Sans"/>
                <a:cs typeface="Open Sans"/>
                <a:sym typeface="Open Sans"/>
              </a:endParaRPr>
            </a:p>
          </p:txBody>
        </p:sp>
        <p:sp>
          <p:nvSpPr>
            <p:cNvPr id="480" name="Google Shape;480;p69"/>
            <p:cNvSpPr/>
            <p:nvPr/>
          </p:nvSpPr>
          <p:spPr>
            <a:xfrm>
              <a:off x="1757116" y="1586656"/>
              <a:ext cx="6120000" cy="443591"/>
            </a:xfrm>
            <a:prstGeom prst="round2SameRect">
              <a:avLst>
                <a:gd name="adj1" fmla="val 16667"/>
                <a:gd name="adj2" fmla="val 0"/>
              </a:avLst>
            </a:prstGeom>
            <a:solidFill>
              <a:srgbClr val="0FCFE8"/>
            </a:solidFill>
            <a:ln w="19050" cap="flat" cmpd="sng">
              <a:solidFill>
                <a:srgbClr val="0CA7B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wishlist.component.html</a:t>
              </a:r>
              <a:endParaRPr sz="2200" b="0" i="0" u="none" strike="noStrike" cap="none">
                <a:solidFill>
                  <a:srgbClr val="3F3F3F"/>
                </a:solidFill>
                <a:latin typeface="Open Sans"/>
                <a:ea typeface="Open Sans"/>
                <a:cs typeface="Open Sans"/>
                <a:sym typeface="Open Sans"/>
              </a:endParaRPr>
            </a:p>
          </p:txBody>
        </p:sp>
      </p:grpSp>
      <p:grpSp>
        <p:nvGrpSpPr>
          <p:cNvPr id="481" name="Google Shape;481;p69"/>
          <p:cNvGrpSpPr/>
          <p:nvPr/>
        </p:nvGrpSpPr>
        <p:grpSpPr>
          <a:xfrm>
            <a:off x="1925762" y="5990342"/>
            <a:ext cx="8181848" cy="1639064"/>
            <a:chOff x="1745394" y="1570306"/>
            <a:chExt cx="12543692" cy="1548924"/>
          </a:xfrm>
        </p:grpSpPr>
        <p:sp>
          <p:nvSpPr>
            <p:cNvPr id="482" name="Google Shape;482;p69"/>
            <p:cNvSpPr/>
            <p:nvPr/>
          </p:nvSpPr>
          <p:spPr>
            <a:xfrm>
              <a:off x="1745394" y="2039230"/>
              <a:ext cx="12543692" cy="1080000"/>
            </a:xfrm>
            <a:prstGeom prst="roundRect">
              <a:avLst>
                <a:gd name="adj" fmla="val 8216"/>
              </a:avLst>
            </a:prstGeom>
            <a:noFill/>
            <a:ln w="19050" cap="flat" cmpd="sng">
              <a:solidFill>
                <a:srgbClr val="B1791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Logic will be written in typescript file.</a:t>
              </a:r>
              <a:endParaRPr sz="2200" b="0" i="0" u="none" strike="noStrike" cap="none" dirty="0">
                <a:solidFill>
                  <a:srgbClr val="3F3F3F"/>
                </a:solidFill>
                <a:latin typeface="Open Sans"/>
                <a:ea typeface="Open Sans"/>
                <a:cs typeface="Open Sans"/>
                <a:sym typeface="Open Sans"/>
              </a:endParaRPr>
            </a:p>
          </p:txBody>
        </p:sp>
        <p:sp>
          <p:nvSpPr>
            <p:cNvPr id="483" name="Google Shape;483;p69"/>
            <p:cNvSpPr/>
            <p:nvPr/>
          </p:nvSpPr>
          <p:spPr>
            <a:xfrm>
              <a:off x="1757116" y="1570306"/>
              <a:ext cx="6120000" cy="468924"/>
            </a:xfrm>
            <a:prstGeom prst="round2SameRect">
              <a:avLst>
                <a:gd name="adj1" fmla="val 16667"/>
                <a:gd name="adj2" fmla="val 0"/>
              </a:avLst>
            </a:prstGeom>
            <a:solidFill>
              <a:srgbClr val="E4B363"/>
            </a:solidFill>
            <a:ln w="19050" cap="flat" cmpd="sng">
              <a:solidFill>
                <a:srgbClr val="B1791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wishlist.component.ts</a:t>
              </a:r>
              <a:endParaRPr sz="2200" b="0" i="0" u="none" strike="noStrike" cap="none">
                <a:solidFill>
                  <a:srgbClr val="3F3F3F"/>
                </a:solidFill>
                <a:latin typeface="Open Sans"/>
                <a:ea typeface="Open Sans"/>
                <a:cs typeface="Open Sans"/>
                <a:sym typeface="Open Sans"/>
              </a:endParaRPr>
            </a:p>
          </p:txBody>
        </p:sp>
      </p:grpSp>
      <p:pic>
        <p:nvPicPr>
          <p:cNvPr id="484" name="Google Shape;484;p69" descr="wishlist"/>
          <p:cNvPicPr preferRelativeResize="0"/>
          <p:nvPr/>
        </p:nvPicPr>
        <p:blipFill rotWithShape="1">
          <a:blip r:embed="rId3">
            <a:alphaModFix/>
          </a:blip>
          <a:srcRect/>
          <a:stretch/>
        </p:blipFill>
        <p:spPr>
          <a:xfrm>
            <a:off x="10352556" y="2895506"/>
            <a:ext cx="4185153" cy="4185153"/>
          </a:xfrm>
          <a:prstGeom prst="rect">
            <a:avLst/>
          </a:prstGeom>
          <a:noFill/>
          <a:ln>
            <a:noFill/>
          </a:ln>
        </p:spPr>
      </p:pic>
      <p:pic>
        <p:nvPicPr>
          <p:cNvPr id="15" name="Google Shape;555;p50">
            <a:extLst>
              <a:ext uri="{FF2B5EF4-FFF2-40B4-BE49-F238E27FC236}">
                <a16:creationId xmlns:a16="http://schemas.microsoft.com/office/drawing/2014/main" id="{CEF301F9-CD54-4451-8B08-111BCF299C44}"/>
              </a:ext>
            </a:extLst>
          </p:cNvPr>
          <p:cNvPicPr preferRelativeResize="0"/>
          <p:nvPr/>
        </p:nvPicPr>
        <p:blipFill rotWithShape="1">
          <a:blip r:embed="rId4">
            <a:alphaModFix/>
          </a:blip>
          <a:srcRect t="6807" b="6798"/>
          <a:stretch/>
        </p:blipFill>
        <p:spPr>
          <a:xfrm>
            <a:off x="3618502" y="859250"/>
            <a:ext cx="9514172" cy="82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8"/>
          <p:cNvSpPr txBox="1">
            <a:spLocks noGrp="1"/>
          </p:cNvSpPr>
          <p:nvPr>
            <p:ph type="body" idx="1"/>
          </p:nvPr>
        </p:nvSpPr>
        <p:spPr>
          <a:prstGeom prst="rect">
            <a:avLst/>
          </a:prstGeom>
          <a:noFill/>
          <a:ln>
            <a:noFill/>
          </a:ln>
        </p:spPr>
        <p:txBody>
          <a:bodyPr spcFirstLastPara="1" wrap="square" lIns="91425" tIns="0" rIns="91425" bIns="0" anchor="t" anchorCtr="0">
            <a:noAutofit/>
          </a:bodyPr>
          <a:lstStyle/>
          <a:p>
            <a:pPr marL="457200" lvl="0" indent="0" algn="ctr" rtl="0">
              <a:lnSpc>
                <a:spcPct val="90000"/>
              </a:lnSpc>
              <a:spcBef>
                <a:spcPts val="1000"/>
              </a:spcBef>
              <a:spcAft>
                <a:spcPts val="0"/>
              </a:spcAft>
              <a:buSzPts val="2800"/>
              <a:buNone/>
            </a:pPr>
            <a:r>
              <a:rPr lang="en-US" dirty="0">
                <a:solidFill>
                  <a:srgbClr val="3F3F3F"/>
                </a:solidFill>
              </a:rPr>
              <a:t>Before we begin, lets recall what we have covered till now:</a:t>
            </a:r>
            <a:endParaRPr dirty="0"/>
          </a:p>
        </p:txBody>
      </p:sp>
      <p:pic>
        <p:nvPicPr>
          <p:cNvPr id="28" name="Google Shape;555;p50">
            <a:extLst>
              <a:ext uri="{FF2B5EF4-FFF2-40B4-BE49-F238E27FC236}">
                <a16:creationId xmlns:a16="http://schemas.microsoft.com/office/drawing/2014/main" id="{5F69CBD6-FA8D-4D0D-B7FD-FA306CAC65DA}"/>
              </a:ext>
            </a:extLst>
          </p:cNvPr>
          <p:cNvPicPr preferRelativeResize="0"/>
          <p:nvPr/>
        </p:nvPicPr>
        <p:blipFill rotWithShape="1">
          <a:blip r:embed="rId3">
            <a:alphaModFix/>
          </a:blip>
          <a:srcRect t="6807" b="6798"/>
          <a:stretch/>
        </p:blipFill>
        <p:spPr>
          <a:xfrm>
            <a:off x="5780884" y="1011650"/>
            <a:ext cx="4694109" cy="82800"/>
          </a:xfrm>
          <a:prstGeom prst="rect">
            <a:avLst/>
          </a:prstGeom>
          <a:noFill/>
          <a:ln>
            <a:noFill/>
          </a:ln>
        </p:spPr>
      </p:pic>
      <p:pic>
        <p:nvPicPr>
          <p:cNvPr id="29" name="Google Shape;483;p18">
            <a:extLst>
              <a:ext uri="{FF2B5EF4-FFF2-40B4-BE49-F238E27FC236}">
                <a16:creationId xmlns:a16="http://schemas.microsoft.com/office/drawing/2014/main" id="{BBF8ECFA-457E-4E95-999D-084318F4604B}"/>
              </a:ext>
            </a:extLst>
          </p:cNvPr>
          <p:cNvPicPr preferRelativeResize="0"/>
          <p:nvPr/>
        </p:nvPicPr>
        <p:blipFill rotWithShape="1">
          <a:blip r:embed="rId4">
            <a:alphaModFix/>
          </a:blip>
          <a:srcRect/>
          <a:stretch/>
        </p:blipFill>
        <p:spPr>
          <a:xfrm>
            <a:off x="5260905" y="4186706"/>
            <a:ext cx="1341187" cy="1421258"/>
          </a:xfrm>
          <a:prstGeom prst="rect">
            <a:avLst/>
          </a:prstGeom>
          <a:noFill/>
          <a:ln>
            <a:noFill/>
          </a:ln>
        </p:spPr>
      </p:pic>
      <p:pic>
        <p:nvPicPr>
          <p:cNvPr id="30" name="Google Shape;484;p18">
            <a:extLst>
              <a:ext uri="{FF2B5EF4-FFF2-40B4-BE49-F238E27FC236}">
                <a16:creationId xmlns:a16="http://schemas.microsoft.com/office/drawing/2014/main" id="{8AB04F61-C13E-4603-858B-9D5EEEE85D33}"/>
              </a:ext>
            </a:extLst>
          </p:cNvPr>
          <p:cNvPicPr preferRelativeResize="0"/>
          <p:nvPr/>
        </p:nvPicPr>
        <p:blipFill rotWithShape="1">
          <a:blip r:embed="rId5">
            <a:alphaModFix/>
          </a:blip>
          <a:srcRect/>
          <a:stretch/>
        </p:blipFill>
        <p:spPr>
          <a:xfrm>
            <a:off x="11495598" y="4217709"/>
            <a:ext cx="1027213" cy="1180705"/>
          </a:xfrm>
          <a:prstGeom prst="rect">
            <a:avLst/>
          </a:prstGeom>
          <a:noFill/>
          <a:ln>
            <a:noFill/>
          </a:ln>
        </p:spPr>
      </p:pic>
      <p:sp>
        <p:nvSpPr>
          <p:cNvPr id="31" name="Google Shape;491;p18">
            <a:extLst>
              <a:ext uri="{FF2B5EF4-FFF2-40B4-BE49-F238E27FC236}">
                <a16:creationId xmlns:a16="http://schemas.microsoft.com/office/drawing/2014/main" id="{1F4379C9-D98A-47D7-823A-10FF40E2C7B6}"/>
              </a:ext>
            </a:extLst>
          </p:cNvPr>
          <p:cNvSpPr txBox="1"/>
          <p:nvPr/>
        </p:nvSpPr>
        <p:spPr>
          <a:xfrm>
            <a:off x="9272910" y="4712245"/>
            <a:ext cx="2016808" cy="454676"/>
          </a:xfrm>
          <a:prstGeom prst="rect">
            <a:avLst/>
          </a:prstGeom>
          <a:noFill/>
          <a:ln>
            <a:noFill/>
          </a:ln>
        </p:spPr>
        <p:txBody>
          <a:bodyPr spcFirstLastPara="1" wrap="square" lIns="91425" tIns="45700" rIns="91425" bIns="45700" anchor="t" anchorCtr="0">
            <a:spAutoFit/>
          </a:bodyPr>
          <a:lstStyle/>
          <a:p>
            <a:pPr marL="285750" marR="0" lvl="0" indent="-285750" algn="ctr" rtl="0">
              <a:lnSpc>
                <a:spcPct val="114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Cucumber</a:t>
            </a:r>
            <a:endParaRPr/>
          </a:p>
        </p:txBody>
      </p:sp>
      <p:sp>
        <p:nvSpPr>
          <p:cNvPr id="32" name="Google Shape;492;p18">
            <a:extLst>
              <a:ext uri="{FF2B5EF4-FFF2-40B4-BE49-F238E27FC236}">
                <a16:creationId xmlns:a16="http://schemas.microsoft.com/office/drawing/2014/main" id="{F4063F92-FE31-44B3-B273-D3BB9DE43C5D}"/>
              </a:ext>
            </a:extLst>
          </p:cNvPr>
          <p:cNvSpPr txBox="1"/>
          <p:nvPr/>
        </p:nvSpPr>
        <p:spPr>
          <a:xfrm>
            <a:off x="3056810" y="4712245"/>
            <a:ext cx="2016808" cy="454676"/>
          </a:xfrm>
          <a:prstGeom prst="rect">
            <a:avLst/>
          </a:prstGeom>
          <a:noFill/>
          <a:ln>
            <a:noFill/>
          </a:ln>
        </p:spPr>
        <p:txBody>
          <a:bodyPr spcFirstLastPara="1" wrap="square" lIns="91425" tIns="45700" rIns="91425" bIns="45700" anchor="t" anchorCtr="0">
            <a:spAutoFit/>
          </a:bodyPr>
          <a:lstStyle/>
          <a:p>
            <a:pPr marL="285750" marR="0" lvl="0" indent="-285750" algn="ctr" rtl="0">
              <a:lnSpc>
                <a:spcPct val="114000"/>
              </a:lnSpc>
              <a:spcBef>
                <a:spcPts val="0"/>
              </a:spcBef>
              <a:spcAft>
                <a:spcPts val="0"/>
              </a:spcAft>
              <a:buClr>
                <a:srgbClr val="000000"/>
              </a:buClr>
              <a:buSzPts val="2200"/>
              <a:buFont typeface="Arial"/>
              <a:buChar char="•"/>
            </a:pPr>
            <a:r>
              <a:rPr lang="en-US" sz="2200" b="0" i="0" u="none" strike="noStrike" cap="none" dirty="0">
                <a:solidFill>
                  <a:srgbClr val="3F3F3F"/>
                </a:solidFill>
                <a:latin typeface="Open Sans"/>
                <a:ea typeface="Open Sans"/>
                <a:cs typeface="Open Sans"/>
                <a:sym typeface="Open Sans"/>
              </a:rPr>
              <a:t>Angular</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7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Web Page for Cart Component</a:t>
            </a:r>
            <a:endParaRPr/>
          </a:p>
        </p:txBody>
      </p:sp>
      <p:sp>
        <p:nvSpPr>
          <p:cNvPr id="493" name="Google Shape;493;p70"/>
          <p:cNvSpPr/>
          <p:nvPr/>
        </p:nvSpPr>
        <p:spPr>
          <a:xfrm>
            <a:off x="2778954" y="1609376"/>
            <a:ext cx="11626166"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The navigation bar is used to navigate to the cart tab where a user can see a list of the products along with quantity and price for the product.</a:t>
            </a:r>
            <a:endParaRPr sz="2200" b="0" i="0" u="none" strike="noStrike" cap="none" dirty="0">
              <a:solidFill>
                <a:srgbClr val="3F3F3F"/>
              </a:solidFill>
              <a:latin typeface="Open Sans"/>
              <a:ea typeface="Open Sans"/>
              <a:cs typeface="Open Sans"/>
              <a:sym typeface="Open Sans"/>
            </a:endParaRPr>
          </a:p>
        </p:txBody>
      </p:sp>
      <p:pic>
        <p:nvPicPr>
          <p:cNvPr id="494" name="Google Shape;494;p70"/>
          <p:cNvPicPr preferRelativeResize="0"/>
          <p:nvPr/>
        </p:nvPicPr>
        <p:blipFill rotWithShape="1">
          <a:blip r:embed="rId3">
            <a:alphaModFix/>
          </a:blip>
          <a:srcRect/>
          <a:stretch/>
        </p:blipFill>
        <p:spPr>
          <a:xfrm>
            <a:off x="2778954" y="2688055"/>
            <a:ext cx="10698092" cy="5468939"/>
          </a:xfrm>
          <a:prstGeom prst="rect">
            <a:avLst/>
          </a:prstGeom>
          <a:solidFill>
            <a:schemeClr val="tx1">
              <a:lumMod val="75000"/>
              <a:lumOff val="25000"/>
            </a:schemeClr>
          </a:solidFill>
          <a:ln w="12700">
            <a:solidFill>
              <a:schemeClr val="tx1"/>
            </a:solidFill>
          </a:ln>
        </p:spPr>
      </p:pic>
      <p:sp>
        <p:nvSpPr>
          <p:cNvPr id="495" name="Google Shape;495;p70"/>
          <p:cNvSpPr/>
          <p:nvPr/>
        </p:nvSpPr>
        <p:spPr>
          <a:xfrm>
            <a:off x="4014947" y="4844071"/>
            <a:ext cx="1247166" cy="477707"/>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496" name="Google Shape;496;p70"/>
          <p:cNvSpPr/>
          <p:nvPr/>
        </p:nvSpPr>
        <p:spPr>
          <a:xfrm>
            <a:off x="4032200" y="6804554"/>
            <a:ext cx="1247166" cy="477707"/>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pic>
        <p:nvPicPr>
          <p:cNvPr id="9" name="Google Shape;555;p50">
            <a:extLst>
              <a:ext uri="{FF2B5EF4-FFF2-40B4-BE49-F238E27FC236}">
                <a16:creationId xmlns:a16="http://schemas.microsoft.com/office/drawing/2014/main" id="{D0CB06D2-16C8-42EA-95B8-4C28EA11EADD}"/>
              </a:ext>
            </a:extLst>
          </p:cNvPr>
          <p:cNvPicPr preferRelativeResize="0"/>
          <p:nvPr/>
        </p:nvPicPr>
        <p:blipFill rotWithShape="1">
          <a:blip r:embed="rId4">
            <a:alphaModFix/>
          </a:blip>
          <a:srcRect t="6807" b="6798"/>
          <a:stretch/>
        </p:blipFill>
        <p:spPr>
          <a:xfrm>
            <a:off x="3894198" y="859250"/>
            <a:ext cx="8962780" cy="82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7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Web Page for Cart Component</a:t>
            </a:r>
            <a:endParaRPr/>
          </a:p>
        </p:txBody>
      </p:sp>
      <p:sp>
        <p:nvSpPr>
          <p:cNvPr id="503" name="Google Shape;503;p71"/>
          <p:cNvSpPr/>
          <p:nvPr/>
        </p:nvSpPr>
        <p:spPr>
          <a:xfrm>
            <a:off x="2416704" y="1688232"/>
            <a:ext cx="11410131"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Summary of the products in order to be placed shall be shown along with the option to buy i.e. to place an order.</a:t>
            </a:r>
            <a:endParaRPr sz="2200" b="0" i="0" u="none" strike="noStrike" cap="none" dirty="0">
              <a:solidFill>
                <a:srgbClr val="3F3F3F"/>
              </a:solidFill>
              <a:latin typeface="Open Sans"/>
              <a:ea typeface="Open Sans"/>
              <a:cs typeface="Open Sans"/>
              <a:sym typeface="Open Sans"/>
            </a:endParaRPr>
          </a:p>
        </p:txBody>
      </p:sp>
      <p:grpSp>
        <p:nvGrpSpPr>
          <p:cNvPr id="504" name="Google Shape;504;p71"/>
          <p:cNvGrpSpPr/>
          <p:nvPr/>
        </p:nvGrpSpPr>
        <p:grpSpPr>
          <a:xfrm>
            <a:off x="2646794" y="2839452"/>
            <a:ext cx="10962411" cy="5107992"/>
            <a:chOff x="2416705" y="2535388"/>
            <a:chExt cx="11647479" cy="5941446"/>
          </a:xfrm>
        </p:grpSpPr>
        <p:pic>
          <p:nvPicPr>
            <p:cNvPr id="505" name="Google Shape;505;p71"/>
            <p:cNvPicPr preferRelativeResize="0"/>
            <p:nvPr/>
          </p:nvPicPr>
          <p:blipFill rotWithShape="1">
            <a:blip r:embed="rId3">
              <a:alphaModFix/>
            </a:blip>
            <a:srcRect/>
            <a:stretch/>
          </p:blipFill>
          <p:spPr>
            <a:xfrm>
              <a:off x="2416705" y="2535388"/>
              <a:ext cx="11626166" cy="5941446"/>
            </a:xfrm>
            <a:prstGeom prst="rect">
              <a:avLst/>
            </a:prstGeom>
            <a:noFill/>
            <a:ln w="12700">
              <a:solidFill>
                <a:schemeClr val="tx1">
                  <a:lumMod val="75000"/>
                  <a:lumOff val="25000"/>
                </a:schemeClr>
              </a:solidFill>
            </a:ln>
          </p:spPr>
        </p:pic>
        <p:sp>
          <p:nvSpPr>
            <p:cNvPr id="506" name="Google Shape;506;p71"/>
            <p:cNvSpPr/>
            <p:nvPr/>
          </p:nvSpPr>
          <p:spPr>
            <a:xfrm>
              <a:off x="10092313" y="2951432"/>
              <a:ext cx="3971871" cy="1923886"/>
            </a:xfrm>
            <a:prstGeom prst="roundRect">
              <a:avLst>
                <a:gd name="adj" fmla="val 16667"/>
              </a:avLst>
            </a:prstGeom>
            <a:noFill/>
            <a:ln w="12700" cap="flat" cmpd="sng">
              <a:solidFill>
                <a:schemeClr val="tx1">
                  <a:lumMod val="75000"/>
                  <a:lumOff val="25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507" name="Google Shape;507;p71"/>
            <p:cNvSpPr/>
            <p:nvPr/>
          </p:nvSpPr>
          <p:spPr>
            <a:xfrm>
              <a:off x="5406264" y="2632314"/>
              <a:ext cx="898284" cy="319118"/>
            </a:xfrm>
            <a:prstGeom prst="roundRect">
              <a:avLst>
                <a:gd name="adj" fmla="val 16667"/>
              </a:avLst>
            </a:prstGeom>
            <a:noFill/>
            <a:ln w="12700" cap="flat" cmpd="sng">
              <a:solidFill>
                <a:schemeClr val="tx1">
                  <a:lumMod val="75000"/>
                  <a:lumOff val="25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grpSp>
      <p:pic>
        <p:nvPicPr>
          <p:cNvPr id="9" name="Google Shape;555;p50">
            <a:extLst>
              <a:ext uri="{FF2B5EF4-FFF2-40B4-BE49-F238E27FC236}">
                <a16:creationId xmlns:a16="http://schemas.microsoft.com/office/drawing/2014/main" id="{818D096C-49F9-4895-AA9F-426845FCD76F}"/>
              </a:ext>
            </a:extLst>
          </p:cNvPr>
          <p:cNvPicPr preferRelativeResize="0"/>
          <p:nvPr/>
        </p:nvPicPr>
        <p:blipFill rotWithShape="1">
          <a:blip r:embed="rId4">
            <a:alphaModFix/>
          </a:blip>
          <a:srcRect t="6807" b="6798"/>
          <a:stretch/>
        </p:blipFill>
        <p:spPr>
          <a:xfrm>
            <a:off x="3618502" y="859250"/>
            <a:ext cx="9514172" cy="828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7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Web Page for Cart Component</a:t>
            </a:r>
            <a:endParaRPr/>
          </a:p>
        </p:txBody>
      </p:sp>
      <p:pic>
        <p:nvPicPr>
          <p:cNvPr id="515" name="Google Shape;515;p72"/>
          <p:cNvPicPr preferRelativeResize="0"/>
          <p:nvPr/>
        </p:nvPicPr>
        <p:blipFill rotWithShape="1">
          <a:blip r:embed="rId3">
            <a:alphaModFix/>
          </a:blip>
          <a:srcRect/>
          <a:stretch/>
        </p:blipFill>
        <p:spPr>
          <a:xfrm>
            <a:off x="2314917" y="2343304"/>
            <a:ext cx="11626166" cy="5941446"/>
          </a:xfrm>
          <a:prstGeom prst="rect">
            <a:avLst/>
          </a:prstGeom>
          <a:noFill/>
          <a:ln w="12700">
            <a:solidFill>
              <a:schemeClr val="tx1">
                <a:lumMod val="75000"/>
                <a:lumOff val="25000"/>
              </a:schemeClr>
            </a:solidFill>
          </a:ln>
        </p:spPr>
      </p:pic>
      <p:sp>
        <p:nvSpPr>
          <p:cNvPr id="516" name="Google Shape;516;p72"/>
          <p:cNvSpPr/>
          <p:nvPr/>
        </p:nvSpPr>
        <p:spPr>
          <a:xfrm>
            <a:off x="4707833" y="1538251"/>
            <a:ext cx="6840334"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Payment's method page can also be implemented. </a:t>
            </a:r>
            <a:endParaRPr sz="2200" b="0" i="0" u="none" strike="noStrike" cap="none" dirty="0">
              <a:solidFill>
                <a:srgbClr val="3F3F3F"/>
              </a:solidFill>
              <a:latin typeface="Open Sans"/>
              <a:ea typeface="Open Sans"/>
              <a:cs typeface="Open Sans"/>
              <a:sym typeface="Open Sans"/>
            </a:endParaRPr>
          </a:p>
        </p:txBody>
      </p:sp>
      <p:pic>
        <p:nvPicPr>
          <p:cNvPr id="517" name="Google Shape;517;p72" descr="Payment Method"/>
          <p:cNvPicPr preferRelativeResize="0"/>
          <p:nvPr/>
        </p:nvPicPr>
        <p:blipFill rotWithShape="1">
          <a:blip r:embed="rId4">
            <a:alphaModFix/>
          </a:blip>
          <a:srcRect/>
          <a:stretch/>
        </p:blipFill>
        <p:spPr>
          <a:xfrm>
            <a:off x="10719301" y="5135466"/>
            <a:ext cx="2756068" cy="2756068"/>
          </a:xfrm>
          <a:prstGeom prst="rect">
            <a:avLst/>
          </a:prstGeom>
          <a:noFill/>
          <a:ln>
            <a:noFill/>
          </a:ln>
        </p:spPr>
      </p:pic>
      <p:pic>
        <p:nvPicPr>
          <p:cNvPr id="7" name="Google Shape;555;p50">
            <a:extLst>
              <a:ext uri="{FF2B5EF4-FFF2-40B4-BE49-F238E27FC236}">
                <a16:creationId xmlns:a16="http://schemas.microsoft.com/office/drawing/2014/main" id="{F65514EA-9E5A-475F-9256-C6B53EFDF1E7}"/>
              </a:ext>
            </a:extLst>
          </p:cNvPr>
          <p:cNvPicPr preferRelativeResize="0"/>
          <p:nvPr/>
        </p:nvPicPr>
        <p:blipFill rotWithShape="1">
          <a:blip r:embed="rId5">
            <a:alphaModFix/>
          </a:blip>
          <a:srcRect t="6807" b="6798"/>
          <a:stretch/>
        </p:blipFill>
        <p:spPr>
          <a:xfrm>
            <a:off x="3618502" y="859250"/>
            <a:ext cx="9514172" cy="828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73"/>
          <p:cNvSpPr/>
          <p:nvPr/>
        </p:nvSpPr>
        <p:spPr>
          <a:xfrm>
            <a:off x="5019311" y="1685374"/>
            <a:ext cx="6247223"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In the directory: </a:t>
            </a:r>
            <a:r>
              <a:rPr lang="en-US" sz="2200" b="0" i="0" u="none" strike="noStrike" cap="none" dirty="0" err="1">
                <a:solidFill>
                  <a:srgbClr val="3F3F3F"/>
                </a:solidFill>
                <a:latin typeface="Open Sans"/>
                <a:ea typeface="Open Sans"/>
                <a:cs typeface="Open Sans"/>
                <a:sym typeface="Open Sans"/>
              </a:rPr>
              <a:t>src</a:t>
            </a:r>
            <a:r>
              <a:rPr lang="en-US" sz="2200" b="0" i="0" u="none" strike="noStrike" cap="none" dirty="0">
                <a:solidFill>
                  <a:srgbClr val="3F3F3F"/>
                </a:solidFill>
                <a:latin typeface="Open Sans"/>
                <a:ea typeface="Open Sans"/>
                <a:cs typeface="Open Sans"/>
                <a:sym typeface="Open Sans"/>
              </a:rPr>
              <a:t>/app/pages/shopping-cart/</a:t>
            </a:r>
            <a:endParaRPr sz="2200" b="0" i="0" u="none" strike="noStrike" cap="none" dirty="0">
              <a:solidFill>
                <a:srgbClr val="3F3F3F"/>
              </a:solidFill>
              <a:latin typeface="Open Sans"/>
              <a:ea typeface="Open Sans"/>
              <a:cs typeface="Open Sans"/>
              <a:sym typeface="Open Sans"/>
            </a:endParaRPr>
          </a:p>
        </p:txBody>
      </p:sp>
      <p:sp>
        <p:nvSpPr>
          <p:cNvPr id="525" name="Google Shape;525;p7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Web Page for Cart Component</a:t>
            </a:r>
            <a:endParaRPr/>
          </a:p>
        </p:txBody>
      </p:sp>
      <p:grpSp>
        <p:nvGrpSpPr>
          <p:cNvPr id="526" name="Google Shape;526;p73"/>
          <p:cNvGrpSpPr/>
          <p:nvPr/>
        </p:nvGrpSpPr>
        <p:grpSpPr>
          <a:xfrm>
            <a:off x="1918116" y="2357208"/>
            <a:ext cx="8181848" cy="1599390"/>
            <a:chOff x="1745394" y="1556013"/>
            <a:chExt cx="12543692" cy="1563217"/>
          </a:xfrm>
        </p:grpSpPr>
        <p:sp>
          <p:nvSpPr>
            <p:cNvPr id="527" name="Google Shape;527;p73"/>
            <p:cNvSpPr/>
            <p:nvPr/>
          </p:nvSpPr>
          <p:spPr>
            <a:xfrm>
              <a:off x="1745394" y="2039230"/>
              <a:ext cx="12543692" cy="1080000"/>
            </a:xfrm>
            <a:prstGeom prst="roundRect">
              <a:avLst>
                <a:gd name="adj" fmla="val 8216"/>
              </a:avLst>
            </a:prstGeom>
            <a:noFill/>
            <a:ln w="19050" cap="flat" cmpd="sng">
              <a:solidFill>
                <a:srgbClr val="D6685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30000"/>
                </a:lnSpc>
                <a:spcBef>
                  <a:spcPts val="0"/>
                </a:spcBef>
                <a:spcAft>
                  <a:spcPts val="1200"/>
                </a:spcAft>
                <a:buNone/>
              </a:pPr>
              <a:r>
                <a:rPr lang="en-US" sz="2200" b="0" i="0" u="none" strike="noStrike" cap="none">
                  <a:solidFill>
                    <a:srgbClr val="3F3F3F"/>
                  </a:solidFill>
                  <a:latin typeface="Open Sans"/>
                  <a:ea typeface="Open Sans"/>
                  <a:cs typeface="Open Sans"/>
                  <a:sym typeface="Open Sans"/>
                </a:rPr>
                <a:t>CSS goes here to design the page and forms.</a:t>
              </a:r>
              <a:endParaRPr sz="2200" b="0" i="0" u="none" strike="noStrike" cap="none">
                <a:solidFill>
                  <a:srgbClr val="3F3F3F"/>
                </a:solidFill>
                <a:latin typeface="Open Sans"/>
                <a:ea typeface="Open Sans"/>
                <a:cs typeface="Open Sans"/>
                <a:sym typeface="Open Sans"/>
              </a:endParaRPr>
            </a:p>
          </p:txBody>
        </p:sp>
        <p:sp>
          <p:nvSpPr>
            <p:cNvPr id="528" name="Google Shape;528;p73"/>
            <p:cNvSpPr/>
            <p:nvPr/>
          </p:nvSpPr>
          <p:spPr>
            <a:xfrm>
              <a:off x="1757115" y="1556013"/>
              <a:ext cx="7266543" cy="483635"/>
            </a:xfrm>
            <a:prstGeom prst="round2SameRect">
              <a:avLst>
                <a:gd name="adj1" fmla="val 16667"/>
                <a:gd name="adj2" fmla="val 0"/>
              </a:avLst>
            </a:prstGeom>
            <a:solidFill>
              <a:srgbClr val="E9AFA3"/>
            </a:solidFill>
            <a:ln w="19050" cap="flat" cmpd="sng">
              <a:solidFill>
                <a:srgbClr val="D6685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shopping-cart.component.css</a:t>
              </a:r>
              <a:endParaRPr sz="2200" b="0" i="0" u="none" strike="noStrike" cap="none">
                <a:solidFill>
                  <a:srgbClr val="3F3F3F"/>
                </a:solidFill>
                <a:latin typeface="Open Sans"/>
                <a:ea typeface="Open Sans"/>
                <a:cs typeface="Open Sans"/>
                <a:sym typeface="Open Sans"/>
              </a:endParaRPr>
            </a:p>
          </p:txBody>
        </p:sp>
      </p:grpSp>
      <p:grpSp>
        <p:nvGrpSpPr>
          <p:cNvPr id="529" name="Google Shape;529;p73"/>
          <p:cNvGrpSpPr/>
          <p:nvPr/>
        </p:nvGrpSpPr>
        <p:grpSpPr>
          <a:xfrm>
            <a:off x="1918116" y="4156228"/>
            <a:ext cx="8181848" cy="1634483"/>
            <a:chOff x="1745394" y="1570306"/>
            <a:chExt cx="12543692" cy="1548924"/>
          </a:xfrm>
        </p:grpSpPr>
        <p:sp>
          <p:nvSpPr>
            <p:cNvPr id="530" name="Google Shape;530;p73"/>
            <p:cNvSpPr/>
            <p:nvPr/>
          </p:nvSpPr>
          <p:spPr>
            <a:xfrm>
              <a:off x="1745394" y="2039230"/>
              <a:ext cx="12543692" cy="1080000"/>
            </a:xfrm>
            <a:prstGeom prst="roundRect">
              <a:avLst>
                <a:gd name="adj" fmla="val 8216"/>
              </a:avLst>
            </a:prstGeom>
            <a:noFill/>
            <a:ln w="19050" cap="flat" cmpd="sng">
              <a:solidFill>
                <a:srgbClr val="0CA7B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HTML code is written in this template file.</a:t>
              </a:r>
              <a:endParaRPr sz="2200" b="0" i="0" u="none" strike="noStrike" cap="none">
                <a:solidFill>
                  <a:srgbClr val="3F3F3F"/>
                </a:solidFill>
                <a:latin typeface="Open Sans"/>
                <a:ea typeface="Open Sans"/>
                <a:cs typeface="Open Sans"/>
                <a:sym typeface="Open Sans"/>
              </a:endParaRPr>
            </a:p>
          </p:txBody>
        </p:sp>
        <p:sp>
          <p:nvSpPr>
            <p:cNvPr id="531" name="Google Shape;531;p73"/>
            <p:cNvSpPr/>
            <p:nvPr/>
          </p:nvSpPr>
          <p:spPr>
            <a:xfrm>
              <a:off x="1757116" y="1570306"/>
              <a:ext cx="7266542" cy="464341"/>
            </a:xfrm>
            <a:prstGeom prst="round2SameRect">
              <a:avLst>
                <a:gd name="adj1" fmla="val 16667"/>
                <a:gd name="adj2" fmla="val 0"/>
              </a:avLst>
            </a:prstGeom>
            <a:solidFill>
              <a:srgbClr val="0FCFE8"/>
            </a:solidFill>
            <a:ln w="19050" cap="flat" cmpd="sng">
              <a:solidFill>
                <a:srgbClr val="0CA7B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shopping-cart.component.html</a:t>
              </a:r>
              <a:endParaRPr sz="2200" b="0" i="0" u="none" strike="noStrike" cap="none">
                <a:solidFill>
                  <a:srgbClr val="3F3F3F"/>
                </a:solidFill>
                <a:latin typeface="Open Sans"/>
                <a:ea typeface="Open Sans"/>
                <a:cs typeface="Open Sans"/>
                <a:sym typeface="Open Sans"/>
              </a:endParaRPr>
            </a:p>
          </p:txBody>
        </p:sp>
      </p:grpSp>
      <p:grpSp>
        <p:nvGrpSpPr>
          <p:cNvPr id="532" name="Google Shape;532;p73"/>
          <p:cNvGrpSpPr/>
          <p:nvPr/>
        </p:nvGrpSpPr>
        <p:grpSpPr>
          <a:xfrm>
            <a:off x="1925762" y="5990342"/>
            <a:ext cx="8181848" cy="1639064"/>
            <a:chOff x="1745394" y="1570306"/>
            <a:chExt cx="12543692" cy="1548924"/>
          </a:xfrm>
        </p:grpSpPr>
        <p:sp>
          <p:nvSpPr>
            <p:cNvPr id="533" name="Google Shape;533;p73"/>
            <p:cNvSpPr/>
            <p:nvPr/>
          </p:nvSpPr>
          <p:spPr>
            <a:xfrm>
              <a:off x="1745394" y="2039230"/>
              <a:ext cx="12543692" cy="1080000"/>
            </a:xfrm>
            <a:prstGeom prst="roundRect">
              <a:avLst>
                <a:gd name="adj" fmla="val 8216"/>
              </a:avLst>
            </a:prstGeom>
            <a:noFill/>
            <a:ln w="19050" cap="flat" cmpd="sng">
              <a:solidFill>
                <a:srgbClr val="B1791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Logic will be written in typescript file.</a:t>
              </a:r>
              <a:endParaRPr sz="2200" b="0" i="0" u="none" strike="noStrike" cap="none">
                <a:solidFill>
                  <a:srgbClr val="3F3F3F"/>
                </a:solidFill>
                <a:latin typeface="Open Sans"/>
                <a:ea typeface="Open Sans"/>
                <a:cs typeface="Open Sans"/>
                <a:sym typeface="Open Sans"/>
              </a:endParaRPr>
            </a:p>
          </p:txBody>
        </p:sp>
        <p:sp>
          <p:nvSpPr>
            <p:cNvPr id="534" name="Google Shape;534;p73"/>
            <p:cNvSpPr/>
            <p:nvPr/>
          </p:nvSpPr>
          <p:spPr>
            <a:xfrm>
              <a:off x="1757116" y="1570306"/>
              <a:ext cx="7254819" cy="467612"/>
            </a:xfrm>
            <a:prstGeom prst="round2SameRect">
              <a:avLst>
                <a:gd name="adj1" fmla="val 16667"/>
                <a:gd name="adj2" fmla="val 0"/>
              </a:avLst>
            </a:prstGeom>
            <a:solidFill>
              <a:srgbClr val="E4B363"/>
            </a:solidFill>
            <a:ln w="19050" cap="flat" cmpd="sng">
              <a:solidFill>
                <a:srgbClr val="B1791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Shopping-cart.component.ts</a:t>
              </a:r>
              <a:endParaRPr sz="2200" b="0" i="0" u="none" strike="noStrike" cap="none">
                <a:solidFill>
                  <a:srgbClr val="3F3F3F"/>
                </a:solidFill>
                <a:latin typeface="Open Sans"/>
                <a:ea typeface="Open Sans"/>
                <a:cs typeface="Open Sans"/>
                <a:sym typeface="Open Sans"/>
              </a:endParaRPr>
            </a:p>
          </p:txBody>
        </p:sp>
      </p:grpSp>
      <p:pic>
        <p:nvPicPr>
          <p:cNvPr id="535" name="Google Shape;535;p73" descr="Trolley"/>
          <p:cNvPicPr preferRelativeResize="0"/>
          <p:nvPr/>
        </p:nvPicPr>
        <p:blipFill rotWithShape="1">
          <a:blip r:embed="rId3">
            <a:alphaModFix/>
          </a:blip>
          <a:srcRect/>
          <a:stretch/>
        </p:blipFill>
        <p:spPr>
          <a:xfrm>
            <a:off x="10524620" y="3168790"/>
            <a:ext cx="4105780" cy="4105780"/>
          </a:xfrm>
          <a:prstGeom prst="rect">
            <a:avLst/>
          </a:prstGeom>
          <a:noFill/>
          <a:ln>
            <a:noFill/>
          </a:ln>
        </p:spPr>
      </p:pic>
      <p:pic>
        <p:nvPicPr>
          <p:cNvPr id="16" name="Google Shape;555;p50">
            <a:extLst>
              <a:ext uri="{FF2B5EF4-FFF2-40B4-BE49-F238E27FC236}">
                <a16:creationId xmlns:a16="http://schemas.microsoft.com/office/drawing/2014/main" id="{41E949D4-6B41-4081-8724-6FD5BDE2330F}"/>
              </a:ext>
            </a:extLst>
          </p:cNvPr>
          <p:cNvPicPr preferRelativeResize="0"/>
          <p:nvPr/>
        </p:nvPicPr>
        <p:blipFill rotWithShape="1">
          <a:blip r:embed="rId4">
            <a:alphaModFix/>
          </a:blip>
          <a:srcRect t="6807" b="6798"/>
          <a:stretch/>
        </p:blipFill>
        <p:spPr>
          <a:xfrm>
            <a:off x="4195715" y="859250"/>
            <a:ext cx="8359747" cy="828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7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Web Page for Checkout Component</a:t>
            </a:r>
            <a:endParaRPr>
              <a:solidFill>
                <a:srgbClr val="3F3F3F"/>
              </a:solidFill>
            </a:endParaRPr>
          </a:p>
        </p:txBody>
      </p:sp>
      <p:pic>
        <p:nvPicPr>
          <p:cNvPr id="543" name="Google Shape;543;p74"/>
          <p:cNvPicPr preferRelativeResize="0"/>
          <p:nvPr/>
        </p:nvPicPr>
        <p:blipFill rotWithShape="1">
          <a:blip r:embed="rId3">
            <a:alphaModFix/>
          </a:blip>
          <a:srcRect/>
          <a:stretch/>
        </p:blipFill>
        <p:spPr>
          <a:xfrm>
            <a:off x="2722811" y="2313322"/>
            <a:ext cx="11345231" cy="5797871"/>
          </a:xfrm>
          <a:prstGeom prst="rect">
            <a:avLst/>
          </a:prstGeom>
          <a:noFill/>
          <a:ln w="12700">
            <a:solidFill>
              <a:schemeClr val="tx1">
                <a:lumMod val="75000"/>
                <a:lumOff val="25000"/>
              </a:schemeClr>
            </a:solidFill>
          </a:ln>
        </p:spPr>
      </p:pic>
      <p:sp>
        <p:nvSpPr>
          <p:cNvPr id="544" name="Google Shape;544;p74"/>
          <p:cNvSpPr/>
          <p:nvPr/>
        </p:nvSpPr>
        <p:spPr>
          <a:xfrm>
            <a:off x="3012991" y="1672389"/>
            <a:ext cx="10230017"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From the cart, users will be navigated to the final checkout page.</a:t>
            </a:r>
            <a:endParaRPr lang="en-US" dirty="0"/>
          </a:p>
        </p:txBody>
      </p:sp>
      <p:sp>
        <p:nvSpPr>
          <p:cNvPr id="545" name="Google Shape;545;p74"/>
          <p:cNvSpPr/>
          <p:nvPr/>
        </p:nvSpPr>
        <p:spPr>
          <a:xfrm>
            <a:off x="2857501" y="2818792"/>
            <a:ext cx="11068050" cy="4013238"/>
          </a:xfrm>
          <a:prstGeom prst="roundRect">
            <a:avLst>
              <a:gd name="adj" fmla="val 6930"/>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546" name="Google Shape;546;p74"/>
          <p:cNvSpPr/>
          <p:nvPr/>
        </p:nvSpPr>
        <p:spPr>
          <a:xfrm>
            <a:off x="10700535" y="6918159"/>
            <a:ext cx="2815390" cy="553452"/>
          </a:xfrm>
          <a:prstGeom prst="roundRect">
            <a:avLst>
              <a:gd name="adj" fmla="val 16667"/>
            </a:avLst>
          </a:prstGeom>
          <a:solidFill>
            <a:srgbClr val="0075C4"/>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Place order</a:t>
            </a:r>
            <a:endParaRPr sz="2200" b="0" i="0" u="none" strike="noStrike" cap="none">
              <a:solidFill>
                <a:schemeClr val="lt1"/>
              </a:solidFill>
              <a:latin typeface="Open Sans"/>
              <a:ea typeface="Open Sans"/>
              <a:cs typeface="Open Sans"/>
              <a:sym typeface="Open Sans"/>
            </a:endParaRPr>
          </a:p>
        </p:txBody>
      </p:sp>
      <p:pic>
        <p:nvPicPr>
          <p:cNvPr id="11" name="Google Shape;555;p50">
            <a:extLst>
              <a:ext uri="{FF2B5EF4-FFF2-40B4-BE49-F238E27FC236}">
                <a16:creationId xmlns:a16="http://schemas.microsoft.com/office/drawing/2014/main" id="{1E974221-60D3-4097-BE89-227C8994D3CC}"/>
              </a:ext>
            </a:extLst>
          </p:cNvPr>
          <p:cNvPicPr preferRelativeResize="0"/>
          <p:nvPr/>
        </p:nvPicPr>
        <p:blipFill rotWithShape="1">
          <a:blip r:embed="rId4">
            <a:alphaModFix/>
          </a:blip>
          <a:srcRect t="6807" b="6798"/>
          <a:stretch/>
        </p:blipFill>
        <p:spPr>
          <a:xfrm>
            <a:off x="3493408" y="859250"/>
            <a:ext cx="9802461" cy="828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7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Web Page for Checkout Component</a:t>
            </a:r>
            <a:endParaRPr>
              <a:solidFill>
                <a:srgbClr val="3F3F3F"/>
              </a:solidFill>
            </a:endParaRPr>
          </a:p>
        </p:txBody>
      </p:sp>
      <p:pic>
        <p:nvPicPr>
          <p:cNvPr id="554" name="Google Shape;554;p75"/>
          <p:cNvPicPr preferRelativeResize="0"/>
          <p:nvPr/>
        </p:nvPicPr>
        <p:blipFill rotWithShape="1">
          <a:blip r:embed="rId3">
            <a:alphaModFix/>
          </a:blip>
          <a:srcRect/>
          <a:stretch/>
        </p:blipFill>
        <p:spPr>
          <a:xfrm>
            <a:off x="2722811" y="2313322"/>
            <a:ext cx="11345231" cy="5797871"/>
          </a:xfrm>
          <a:prstGeom prst="rect">
            <a:avLst/>
          </a:prstGeom>
          <a:noFill/>
          <a:ln w="12700">
            <a:solidFill>
              <a:schemeClr val="tx1">
                <a:lumMod val="75000"/>
                <a:lumOff val="25000"/>
              </a:schemeClr>
            </a:solidFill>
          </a:ln>
        </p:spPr>
      </p:pic>
      <p:sp>
        <p:nvSpPr>
          <p:cNvPr id="555" name="Google Shape;555;p75"/>
          <p:cNvSpPr/>
          <p:nvPr/>
        </p:nvSpPr>
        <p:spPr>
          <a:xfrm>
            <a:off x="2792312" y="1679826"/>
            <a:ext cx="10717710"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Users must choose the payment method and address for confirmation. </a:t>
            </a:r>
            <a:endParaRPr lang="en-US" dirty="0"/>
          </a:p>
        </p:txBody>
      </p:sp>
      <p:sp>
        <p:nvSpPr>
          <p:cNvPr id="556" name="Google Shape;556;p75"/>
          <p:cNvSpPr/>
          <p:nvPr/>
        </p:nvSpPr>
        <p:spPr>
          <a:xfrm>
            <a:off x="2857499" y="2888111"/>
            <a:ext cx="5686009" cy="3408282"/>
          </a:xfrm>
          <a:prstGeom prst="roundRect">
            <a:avLst>
              <a:gd name="adj" fmla="val 603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557" name="Google Shape;557;p75"/>
          <p:cNvSpPr/>
          <p:nvPr/>
        </p:nvSpPr>
        <p:spPr>
          <a:xfrm>
            <a:off x="10300565" y="3832745"/>
            <a:ext cx="3610792" cy="3098438"/>
          </a:xfrm>
          <a:prstGeom prst="roundRect">
            <a:avLst>
              <a:gd name="adj" fmla="val 10454"/>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558" name="Google Shape;558;p75"/>
          <p:cNvSpPr/>
          <p:nvPr/>
        </p:nvSpPr>
        <p:spPr>
          <a:xfrm>
            <a:off x="10698266" y="7133792"/>
            <a:ext cx="2815390" cy="553452"/>
          </a:xfrm>
          <a:prstGeom prst="roundRect">
            <a:avLst>
              <a:gd name="adj" fmla="val 16667"/>
            </a:avLst>
          </a:prstGeom>
          <a:solidFill>
            <a:srgbClr val="0075C4"/>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Place order</a:t>
            </a:r>
            <a:endParaRPr sz="2200" b="0" i="0" u="none" strike="noStrike" cap="none">
              <a:solidFill>
                <a:schemeClr val="lt1"/>
              </a:solidFill>
              <a:latin typeface="Open Sans"/>
              <a:ea typeface="Open Sans"/>
              <a:cs typeface="Open Sans"/>
              <a:sym typeface="Open Sans"/>
            </a:endParaRPr>
          </a:p>
        </p:txBody>
      </p:sp>
      <p:pic>
        <p:nvPicPr>
          <p:cNvPr id="9" name="Google Shape;555;p50">
            <a:extLst>
              <a:ext uri="{FF2B5EF4-FFF2-40B4-BE49-F238E27FC236}">
                <a16:creationId xmlns:a16="http://schemas.microsoft.com/office/drawing/2014/main" id="{C178DB13-B512-4478-9027-F78107099B89}"/>
              </a:ext>
            </a:extLst>
          </p:cNvPr>
          <p:cNvPicPr preferRelativeResize="0"/>
          <p:nvPr/>
        </p:nvPicPr>
        <p:blipFill rotWithShape="1">
          <a:blip r:embed="rId4">
            <a:alphaModFix/>
          </a:blip>
          <a:srcRect t="6807" b="6798"/>
          <a:stretch/>
        </p:blipFill>
        <p:spPr>
          <a:xfrm>
            <a:off x="3493408" y="859250"/>
            <a:ext cx="9802461" cy="828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7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Web Page for Checkout Component</a:t>
            </a:r>
            <a:endParaRPr>
              <a:solidFill>
                <a:srgbClr val="3F3F3F"/>
              </a:solidFill>
            </a:endParaRPr>
          </a:p>
        </p:txBody>
      </p:sp>
      <p:pic>
        <p:nvPicPr>
          <p:cNvPr id="566" name="Google Shape;566;p76"/>
          <p:cNvPicPr preferRelativeResize="0"/>
          <p:nvPr/>
        </p:nvPicPr>
        <p:blipFill rotWithShape="1">
          <a:blip r:embed="rId3">
            <a:alphaModFix/>
          </a:blip>
          <a:srcRect/>
          <a:stretch/>
        </p:blipFill>
        <p:spPr>
          <a:xfrm>
            <a:off x="2141622" y="2404742"/>
            <a:ext cx="11526252" cy="5797871"/>
          </a:xfrm>
          <a:prstGeom prst="rect">
            <a:avLst/>
          </a:prstGeom>
          <a:noFill/>
          <a:ln w="12700">
            <a:solidFill>
              <a:schemeClr val="tx1">
                <a:lumMod val="75000"/>
                <a:lumOff val="25000"/>
              </a:schemeClr>
            </a:solidFill>
          </a:ln>
        </p:spPr>
      </p:pic>
      <p:sp>
        <p:nvSpPr>
          <p:cNvPr id="567" name="Google Shape;567;p76"/>
          <p:cNvSpPr/>
          <p:nvPr/>
        </p:nvSpPr>
        <p:spPr>
          <a:xfrm>
            <a:off x="1428354" y="1546550"/>
            <a:ext cx="13932568"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Finally, users must click on the place order button, and a successful order creation message will be shown. </a:t>
            </a:r>
          </a:p>
        </p:txBody>
      </p:sp>
      <p:sp>
        <p:nvSpPr>
          <p:cNvPr id="568" name="Google Shape;568;p76"/>
          <p:cNvSpPr/>
          <p:nvPr/>
        </p:nvSpPr>
        <p:spPr>
          <a:xfrm>
            <a:off x="10082463" y="7194885"/>
            <a:ext cx="2815390" cy="553452"/>
          </a:xfrm>
          <a:prstGeom prst="roundRect">
            <a:avLst>
              <a:gd name="adj" fmla="val 16667"/>
            </a:avLst>
          </a:prstGeom>
          <a:solidFill>
            <a:srgbClr val="0075C4"/>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Place order</a:t>
            </a:r>
            <a:endParaRPr sz="2200" b="0" i="0" u="none" strike="noStrike" cap="none">
              <a:solidFill>
                <a:schemeClr val="lt1"/>
              </a:solidFill>
              <a:latin typeface="Open Sans"/>
              <a:ea typeface="Open Sans"/>
              <a:cs typeface="Open Sans"/>
              <a:sym typeface="Open Sans"/>
            </a:endParaRPr>
          </a:p>
        </p:txBody>
      </p:sp>
      <p:sp>
        <p:nvSpPr>
          <p:cNvPr id="569" name="Google Shape;569;p76"/>
          <p:cNvSpPr/>
          <p:nvPr/>
        </p:nvSpPr>
        <p:spPr>
          <a:xfrm>
            <a:off x="9865894" y="7026442"/>
            <a:ext cx="3320717" cy="914400"/>
          </a:xfrm>
          <a:prstGeom prst="roundRect">
            <a:avLst>
              <a:gd name="adj" fmla="val 10454"/>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pic>
        <p:nvPicPr>
          <p:cNvPr id="8" name="Google Shape;555;p50">
            <a:extLst>
              <a:ext uri="{FF2B5EF4-FFF2-40B4-BE49-F238E27FC236}">
                <a16:creationId xmlns:a16="http://schemas.microsoft.com/office/drawing/2014/main" id="{D5CEFED1-BF06-4D10-B9A1-01D28ABD5398}"/>
              </a:ext>
            </a:extLst>
          </p:cNvPr>
          <p:cNvPicPr preferRelativeResize="0"/>
          <p:nvPr/>
        </p:nvPicPr>
        <p:blipFill rotWithShape="1">
          <a:blip r:embed="rId4">
            <a:alphaModFix/>
          </a:blip>
          <a:srcRect t="6807" b="6798"/>
          <a:stretch/>
        </p:blipFill>
        <p:spPr>
          <a:xfrm>
            <a:off x="3493408" y="859250"/>
            <a:ext cx="9802461" cy="828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77"/>
          <p:cNvSpPr/>
          <p:nvPr/>
        </p:nvSpPr>
        <p:spPr>
          <a:xfrm>
            <a:off x="5327393" y="1693527"/>
            <a:ext cx="5618846"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In the directory: src/app/pages/checkout/</a:t>
            </a:r>
            <a:endParaRPr sz="2200" b="0" i="0" u="none" strike="noStrike" cap="none">
              <a:solidFill>
                <a:srgbClr val="3F3F3F"/>
              </a:solidFill>
              <a:latin typeface="Open Sans"/>
              <a:ea typeface="Open Sans"/>
              <a:cs typeface="Open Sans"/>
              <a:sym typeface="Open Sans"/>
            </a:endParaRPr>
          </a:p>
        </p:txBody>
      </p:sp>
      <p:sp>
        <p:nvSpPr>
          <p:cNvPr id="577" name="Google Shape;577;p7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Web Page for Checkout Component</a:t>
            </a:r>
            <a:endParaRPr>
              <a:solidFill>
                <a:srgbClr val="3F3F3F"/>
              </a:solidFill>
            </a:endParaRPr>
          </a:p>
        </p:txBody>
      </p:sp>
      <p:grpSp>
        <p:nvGrpSpPr>
          <p:cNvPr id="578" name="Google Shape;578;p77"/>
          <p:cNvGrpSpPr/>
          <p:nvPr/>
        </p:nvGrpSpPr>
        <p:grpSpPr>
          <a:xfrm>
            <a:off x="1918116" y="2371832"/>
            <a:ext cx="8181848" cy="1584766"/>
            <a:chOff x="1745394" y="1570306"/>
            <a:chExt cx="12543692" cy="1548924"/>
          </a:xfrm>
        </p:grpSpPr>
        <p:sp>
          <p:nvSpPr>
            <p:cNvPr id="579" name="Google Shape;579;p77"/>
            <p:cNvSpPr/>
            <p:nvPr/>
          </p:nvSpPr>
          <p:spPr>
            <a:xfrm>
              <a:off x="1745394" y="2039230"/>
              <a:ext cx="12543692" cy="1080000"/>
            </a:xfrm>
            <a:prstGeom prst="roundRect">
              <a:avLst>
                <a:gd name="adj" fmla="val 8216"/>
              </a:avLst>
            </a:prstGeom>
            <a:noFill/>
            <a:ln w="19050" cap="flat" cmpd="sng">
              <a:solidFill>
                <a:srgbClr val="D6685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30000"/>
                </a:lnSpc>
                <a:spcBef>
                  <a:spcPts val="0"/>
                </a:spcBef>
                <a:spcAft>
                  <a:spcPts val="1200"/>
                </a:spcAft>
                <a:buNone/>
              </a:pPr>
              <a:r>
                <a:rPr lang="en-US" sz="2200" b="0" i="0" u="none" strike="noStrike" cap="none">
                  <a:solidFill>
                    <a:srgbClr val="3F3F3F"/>
                  </a:solidFill>
                  <a:latin typeface="Open Sans"/>
                  <a:ea typeface="Open Sans"/>
                  <a:cs typeface="Open Sans"/>
                  <a:sym typeface="Open Sans"/>
                </a:rPr>
                <a:t>CSS goes here to design the page and forms.</a:t>
              </a:r>
              <a:endParaRPr sz="2200" b="0" i="0" u="none" strike="noStrike" cap="none">
                <a:solidFill>
                  <a:srgbClr val="3F3F3F"/>
                </a:solidFill>
                <a:latin typeface="Open Sans"/>
                <a:ea typeface="Open Sans"/>
                <a:cs typeface="Open Sans"/>
                <a:sym typeface="Open Sans"/>
              </a:endParaRPr>
            </a:p>
          </p:txBody>
        </p:sp>
        <p:sp>
          <p:nvSpPr>
            <p:cNvPr id="580" name="Google Shape;580;p77"/>
            <p:cNvSpPr/>
            <p:nvPr/>
          </p:nvSpPr>
          <p:spPr>
            <a:xfrm>
              <a:off x="1757116" y="1570306"/>
              <a:ext cx="6120000" cy="468924"/>
            </a:xfrm>
            <a:prstGeom prst="round2SameRect">
              <a:avLst>
                <a:gd name="adj1" fmla="val 16667"/>
                <a:gd name="adj2" fmla="val 0"/>
              </a:avLst>
            </a:prstGeom>
            <a:solidFill>
              <a:srgbClr val="E9AFA3"/>
            </a:solidFill>
            <a:ln w="19050" cap="flat" cmpd="sng">
              <a:solidFill>
                <a:srgbClr val="D6685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checkout.component.css</a:t>
              </a:r>
              <a:endParaRPr sz="2200" b="0" i="0" u="none" strike="noStrike" cap="none">
                <a:solidFill>
                  <a:srgbClr val="3F3F3F"/>
                </a:solidFill>
                <a:latin typeface="Open Sans"/>
                <a:ea typeface="Open Sans"/>
                <a:cs typeface="Open Sans"/>
                <a:sym typeface="Open Sans"/>
              </a:endParaRPr>
            </a:p>
          </p:txBody>
        </p:sp>
      </p:grpSp>
      <p:grpSp>
        <p:nvGrpSpPr>
          <p:cNvPr id="581" name="Google Shape;581;p77"/>
          <p:cNvGrpSpPr/>
          <p:nvPr/>
        </p:nvGrpSpPr>
        <p:grpSpPr>
          <a:xfrm>
            <a:off x="1918116" y="4173481"/>
            <a:ext cx="8181848" cy="1617230"/>
            <a:chOff x="1745394" y="1586656"/>
            <a:chExt cx="12543692" cy="1532574"/>
          </a:xfrm>
        </p:grpSpPr>
        <p:sp>
          <p:nvSpPr>
            <p:cNvPr id="582" name="Google Shape;582;p77"/>
            <p:cNvSpPr/>
            <p:nvPr/>
          </p:nvSpPr>
          <p:spPr>
            <a:xfrm>
              <a:off x="1745394" y="2039230"/>
              <a:ext cx="12543692" cy="1080000"/>
            </a:xfrm>
            <a:prstGeom prst="roundRect">
              <a:avLst>
                <a:gd name="adj" fmla="val 8216"/>
              </a:avLst>
            </a:prstGeom>
            <a:noFill/>
            <a:ln w="19050" cap="flat" cmpd="sng">
              <a:solidFill>
                <a:srgbClr val="0CA7B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HTML code is written in this template file.</a:t>
              </a:r>
              <a:endParaRPr sz="2200" b="0" i="0" u="none" strike="noStrike" cap="none">
                <a:solidFill>
                  <a:srgbClr val="3F3F3F"/>
                </a:solidFill>
                <a:latin typeface="Open Sans"/>
                <a:ea typeface="Open Sans"/>
                <a:cs typeface="Open Sans"/>
                <a:sym typeface="Open Sans"/>
              </a:endParaRPr>
            </a:p>
          </p:txBody>
        </p:sp>
        <p:sp>
          <p:nvSpPr>
            <p:cNvPr id="583" name="Google Shape;583;p77"/>
            <p:cNvSpPr/>
            <p:nvPr/>
          </p:nvSpPr>
          <p:spPr>
            <a:xfrm>
              <a:off x="1757116" y="1586656"/>
              <a:ext cx="6120000" cy="443591"/>
            </a:xfrm>
            <a:prstGeom prst="round2SameRect">
              <a:avLst>
                <a:gd name="adj1" fmla="val 16667"/>
                <a:gd name="adj2" fmla="val 0"/>
              </a:avLst>
            </a:prstGeom>
            <a:solidFill>
              <a:srgbClr val="0FCFE8"/>
            </a:solidFill>
            <a:ln w="19050" cap="flat" cmpd="sng">
              <a:solidFill>
                <a:srgbClr val="0CA7B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checkout.component.html</a:t>
              </a:r>
              <a:endParaRPr sz="2200" b="0" i="0" u="none" strike="noStrike" cap="none">
                <a:solidFill>
                  <a:srgbClr val="3F3F3F"/>
                </a:solidFill>
                <a:latin typeface="Open Sans"/>
                <a:ea typeface="Open Sans"/>
                <a:cs typeface="Open Sans"/>
                <a:sym typeface="Open Sans"/>
              </a:endParaRPr>
            </a:p>
          </p:txBody>
        </p:sp>
      </p:grpSp>
      <p:grpSp>
        <p:nvGrpSpPr>
          <p:cNvPr id="584" name="Google Shape;584;p77"/>
          <p:cNvGrpSpPr/>
          <p:nvPr/>
        </p:nvGrpSpPr>
        <p:grpSpPr>
          <a:xfrm>
            <a:off x="1925762" y="5990342"/>
            <a:ext cx="8181848" cy="1639064"/>
            <a:chOff x="1745394" y="1570306"/>
            <a:chExt cx="12543692" cy="1548924"/>
          </a:xfrm>
        </p:grpSpPr>
        <p:sp>
          <p:nvSpPr>
            <p:cNvPr id="585" name="Google Shape;585;p77"/>
            <p:cNvSpPr/>
            <p:nvPr/>
          </p:nvSpPr>
          <p:spPr>
            <a:xfrm>
              <a:off x="1745394" y="2039230"/>
              <a:ext cx="12543692" cy="1080000"/>
            </a:xfrm>
            <a:prstGeom prst="roundRect">
              <a:avLst>
                <a:gd name="adj" fmla="val 8216"/>
              </a:avLst>
            </a:prstGeom>
            <a:noFill/>
            <a:ln w="19050" cap="flat" cmpd="sng">
              <a:solidFill>
                <a:srgbClr val="B1791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Logic will be written in typescript file.</a:t>
              </a:r>
              <a:endParaRPr sz="2200" b="0" i="0" u="none" strike="noStrike" cap="none">
                <a:solidFill>
                  <a:srgbClr val="3F3F3F"/>
                </a:solidFill>
                <a:latin typeface="Open Sans"/>
                <a:ea typeface="Open Sans"/>
                <a:cs typeface="Open Sans"/>
                <a:sym typeface="Open Sans"/>
              </a:endParaRPr>
            </a:p>
          </p:txBody>
        </p:sp>
        <p:sp>
          <p:nvSpPr>
            <p:cNvPr id="586" name="Google Shape;586;p77"/>
            <p:cNvSpPr/>
            <p:nvPr/>
          </p:nvSpPr>
          <p:spPr>
            <a:xfrm>
              <a:off x="1757116" y="1570306"/>
              <a:ext cx="6120000" cy="468924"/>
            </a:xfrm>
            <a:prstGeom prst="round2SameRect">
              <a:avLst>
                <a:gd name="adj1" fmla="val 16667"/>
                <a:gd name="adj2" fmla="val 0"/>
              </a:avLst>
            </a:prstGeom>
            <a:solidFill>
              <a:srgbClr val="E4B363"/>
            </a:solidFill>
            <a:ln w="19050" cap="flat" cmpd="sng">
              <a:solidFill>
                <a:srgbClr val="B1791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checkout.component.ts</a:t>
              </a:r>
              <a:endParaRPr sz="2200" b="0" i="0" u="none" strike="noStrike" cap="none">
                <a:solidFill>
                  <a:srgbClr val="3F3F3F"/>
                </a:solidFill>
                <a:latin typeface="Open Sans"/>
                <a:ea typeface="Open Sans"/>
                <a:cs typeface="Open Sans"/>
                <a:sym typeface="Open Sans"/>
              </a:endParaRPr>
            </a:p>
          </p:txBody>
        </p:sp>
      </p:grpSp>
      <p:pic>
        <p:nvPicPr>
          <p:cNvPr id="587" name="Google Shape;587;p77" descr="checkout"/>
          <p:cNvPicPr preferRelativeResize="0"/>
          <p:nvPr/>
        </p:nvPicPr>
        <p:blipFill rotWithShape="1">
          <a:blip r:embed="rId3">
            <a:alphaModFix/>
          </a:blip>
          <a:srcRect l="20360" t="19842" r="17043" b="15877"/>
          <a:stretch/>
        </p:blipFill>
        <p:spPr>
          <a:xfrm>
            <a:off x="10419348" y="2931310"/>
            <a:ext cx="4018548" cy="4126670"/>
          </a:xfrm>
          <a:prstGeom prst="rect">
            <a:avLst/>
          </a:prstGeom>
          <a:noFill/>
          <a:ln>
            <a:noFill/>
          </a:ln>
        </p:spPr>
      </p:pic>
      <p:pic>
        <p:nvPicPr>
          <p:cNvPr id="16" name="Google Shape;555;p50">
            <a:extLst>
              <a:ext uri="{FF2B5EF4-FFF2-40B4-BE49-F238E27FC236}">
                <a16:creationId xmlns:a16="http://schemas.microsoft.com/office/drawing/2014/main" id="{D8E90231-CB08-4903-8DBF-C997340DFDBA}"/>
              </a:ext>
            </a:extLst>
          </p:cNvPr>
          <p:cNvPicPr preferRelativeResize="0"/>
          <p:nvPr/>
        </p:nvPicPr>
        <p:blipFill rotWithShape="1">
          <a:blip r:embed="rId4">
            <a:alphaModFix/>
          </a:blip>
          <a:srcRect t="6807" b="6798"/>
          <a:stretch/>
        </p:blipFill>
        <p:spPr>
          <a:xfrm>
            <a:off x="3493408" y="859250"/>
            <a:ext cx="9802461" cy="828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7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rtl="0">
              <a:lnSpc>
                <a:spcPct val="90000"/>
              </a:lnSpc>
              <a:spcBef>
                <a:spcPts val="0"/>
              </a:spcBef>
              <a:spcAft>
                <a:spcPts val="0"/>
              </a:spcAft>
              <a:buSzPts val="4400"/>
              <a:buNone/>
            </a:pPr>
            <a:r>
              <a:rPr lang="en-US" dirty="0"/>
              <a:t>Web Page for Orders Component : View Orders</a:t>
            </a:r>
            <a:endParaRPr dirty="0"/>
          </a:p>
        </p:txBody>
      </p:sp>
      <p:sp>
        <p:nvSpPr>
          <p:cNvPr id="596" name="Google Shape;596;p78"/>
          <p:cNvSpPr/>
          <p:nvPr/>
        </p:nvSpPr>
        <p:spPr>
          <a:xfrm>
            <a:off x="2623117" y="1676505"/>
            <a:ext cx="11447392" cy="110795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As the User will place an order from the account, </a:t>
            </a:r>
            <a:r>
              <a:rPr lang="en-US" sz="2200" dirty="0">
                <a:solidFill>
                  <a:srgbClr val="3F3F3F"/>
                </a:solidFill>
                <a:latin typeface="Open Sans"/>
                <a:ea typeface="Open Sans"/>
                <a:cs typeface="Open Sans"/>
                <a:sym typeface="Open Sans"/>
              </a:rPr>
              <a:t>t</a:t>
            </a:r>
            <a:r>
              <a:rPr lang="en-US" sz="2200" b="0" i="0" u="none" strike="noStrike" cap="none" dirty="0">
                <a:solidFill>
                  <a:srgbClr val="3F3F3F"/>
                </a:solidFill>
                <a:latin typeface="Open Sans"/>
                <a:ea typeface="Open Sans"/>
                <a:cs typeface="Open Sans"/>
                <a:sym typeface="Open Sans"/>
              </a:rPr>
              <a:t>he list of orders, along with the order status, will be displayed to the users for reference.</a:t>
            </a:r>
          </a:p>
          <a:p>
            <a:pPr marL="0" marR="0" lvl="0" indent="0" algn="ctr" rtl="0">
              <a:lnSpc>
                <a:spcPct val="100000"/>
              </a:lnSpc>
              <a:spcBef>
                <a:spcPts val="0"/>
              </a:spcBef>
              <a:spcAft>
                <a:spcPts val="0"/>
              </a:spcAft>
              <a:buNone/>
            </a:pPr>
            <a:endParaRPr sz="2200" b="0" i="0" u="none" strike="noStrike" cap="none" dirty="0">
              <a:solidFill>
                <a:srgbClr val="3F3F3F"/>
              </a:solidFill>
              <a:latin typeface="Open Sans"/>
              <a:ea typeface="Open Sans"/>
              <a:cs typeface="Open Sans"/>
              <a:sym typeface="Open Sans"/>
            </a:endParaRPr>
          </a:p>
        </p:txBody>
      </p:sp>
      <p:grpSp>
        <p:nvGrpSpPr>
          <p:cNvPr id="597" name="Google Shape;597;p78"/>
          <p:cNvGrpSpPr/>
          <p:nvPr/>
        </p:nvGrpSpPr>
        <p:grpSpPr>
          <a:xfrm>
            <a:off x="1900989" y="2614137"/>
            <a:ext cx="12289835" cy="5444014"/>
            <a:chOff x="2623118" y="2301315"/>
            <a:chExt cx="11447391" cy="5850083"/>
          </a:xfrm>
        </p:grpSpPr>
        <p:pic>
          <p:nvPicPr>
            <p:cNvPr id="598" name="Google Shape;598;p78"/>
            <p:cNvPicPr preferRelativeResize="0"/>
            <p:nvPr/>
          </p:nvPicPr>
          <p:blipFill rotWithShape="1">
            <a:blip r:embed="rId3">
              <a:alphaModFix/>
            </a:blip>
            <a:srcRect/>
            <a:stretch/>
          </p:blipFill>
          <p:spPr>
            <a:xfrm>
              <a:off x="2623118" y="2301315"/>
              <a:ext cx="11447391" cy="5850083"/>
            </a:xfrm>
            <a:prstGeom prst="rect">
              <a:avLst/>
            </a:prstGeom>
            <a:noFill/>
            <a:ln w="12700">
              <a:solidFill>
                <a:schemeClr val="tx1">
                  <a:lumMod val="75000"/>
                  <a:lumOff val="25000"/>
                </a:schemeClr>
              </a:solidFill>
            </a:ln>
          </p:spPr>
        </p:pic>
        <p:sp>
          <p:nvSpPr>
            <p:cNvPr id="599" name="Google Shape;599;p78"/>
            <p:cNvSpPr/>
            <p:nvPr/>
          </p:nvSpPr>
          <p:spPr>
            <a:xfrm>
              <a:off x="5375701" y="2384941"/>
              <a:ext cx="714375" cy="285974"/>
            </a:xfrm>
            <a:prstGeom prst="roundRect">
              <a:avLst>
                <a:gd name="adj" fmla="val 16667"/>
              </a:avLst>
            </a:prstGeom>
            <a:noFill/>
            <a:ln w="12700" cap="flat" cmpd="sng">
              <a:solidFill>
                <a:schemeClr val="tx1">
                  <a:lumMod val="75000"/>
                  <a:lumOff val="25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grpSp>
      <p:sp>
        <p:nvSpPr>
          <p:cNvPr id="600" name="Google Shape;600;p78"/>
          <p:cNvSpPr/>
          <p:nvPr/>
        </p:nvSpPr>
        <p:spPr>
          <a:xfrm>
            <a:off x="2117371" y="3162312"/>
            <a:ext cx="3224650" cy="663730"/>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pic>
        <p:nvPicPr>
          <p:cNvPr id="10" name="Google Shape;555;p50">
            <a:extLst>
              <a:ext uri="{FF2B5EF4-FFF2-40B4-BE49-F238E27FC236}">
                <a16:creationId xmlns:a16="http://schemas.microsoft.com/office/drawing/2014/main" id="{DC78020C-6E49-4CD4-BB4C-0B5F9FF16006}"/>
              </a:ext>
            </a:extLst>
          </p:cNvPr>
          <p:cNvPicPr preferRelativeResize="0"/>
          <p:nvPr/>
        </p:nvPicPr>
        <p:blipFill rotWithShape="1">
          <a:blip r:embed="rId4">
            <a:alphaModFix/>
          </a:blip>
          <a:srcRect t="6807" b="6798"/>
          <a:stretch/>
        </p:blipFill>
        <p:spPr>
          <a:xfrm>
            <a:off x="1655735" y="859250"/>
            <a:ext cx="13477806" cy="828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7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dirty="0"/>
              <a:t>Web Page for Orders Component : View Orders</a:t>
            </a:r>
            <a:endParaRPr dirty="0"/>
          </a:p>
        </p:txBody>
      </p:sp>
      <p:pic>
        <p:nvPicPr>
          <p:cNvPr id="607" name="Google Shape;607;p79"/>
          <p:cNvPicPr preferRelativeResize="0"/>
          <p:nvPr/>
        </p:nvPicPr>
        <p:blipFill rotWithShape="1">
          <a:blip r:embed="rId3">
            <a:alphaModFix/>
          </a:blip>
          <a:srcRect/>
          <a:stretch/>
        </p:blipFill>
        <p:spPr>
          <a:xfrm>
            <a:off x="2302098" y="2743200"/>
            <a:ext cx="11688256" cy="5219700"/>
          </a:xfrm>
          <a:prstGeom prst="rect">
            <a:avLst/>
          </a:prstGeom>
          <a:noFill/>
          <a:ln w="12700">
            <a:solidFill>
              <a:schemeClr val="tx1">
                <a:lumMod val="75000"/>
                <a:lumOff val="25000"/>
              </a:schemeClr>
            </a:solidFill>
          </a:ln>
        </p:spPr>
      </p:pic>
      <p:sp>
        <p:nvSpPr>
          <p:cNvPr id="608" name="Google Shape;608;p79"/>
          <p:cNvSpPr/>
          <p:nvPr/>
        </p:nvSpPr>
        <p:spPr>
          <a:xfrm>
            <a:off x="2623118" y="1679140"/>
            <a:ext cx="11286846"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The detailed model can be opened on click of view order details in future as in when connected to the backend. </a:t>
            </a:r>
          </a:p>
        </p:txBody>
      </p:sp>
      <p:sp>
        <p:nvSpPr>
          <p:cNvPr id="609" name="Google Shape;609;p79"/>
          <p:cNvSpPr/>
          <p:nvPr/>
        </p:nvSpPr>
        <p:spPr>
          <a:xfrm>
            <a:off x="11694695" y="3263834"/>
            <a:ext cx="1949116" cy="663730"/>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pic>
        <p:nvPicPr>
          <p:cNvPr id="8" name="Google Shape;555;p50">
            <a:extLst>
              <a:ext uri="{FF2B5EF4-FFF2-40B4-BE49-F238E27FC236}">
                <a16:creationId xmlns:a16="http://schemas.microsoft.com/office/drawing/2014/main" id="{0C42C39F-64FF-494F-870F-7CC6833F6F50}"/>
              </a:ext>
            </a:extLst>
          </p:cNvPr>
          <p:cNvPicPr preferRelativeResize="0"/>
          <p:nvPr/>
        </p:nvPicPr>
        <p:blipFill rotWithShape="1">
          <a:blip r:embed="rId4">
            <a:alphaModFix/>
          </a:blip>
          <a:srcRect t="6807" b="6798"/>
          <a:stretch/>
        </p:blipFill>
        <p:spPr>
          <a:xfrm>
            <a:off x="1520283" y="859250"/>
            <a:ext cx="13748710" cy="82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8"/>
          <p:cNvSpPr txBox="1">
            <a:spLocks noGrp="1"/>
          </p:cNvSpPr>
          <p:nvPr>
            <p:ph type="body" idx="1"/>
          </p:nvPr>
        </p:nvSpPr>
        <p:spPr>
          <a:prstGeom prst="rect">
            <a:avLst/>
          </a:prstGeom>
          <a:noFill/>
          <a:ln>
            <a:noFill/>
          </a:ln>
        </p:spPr>
        <p:txBody>
          <a:bodyPr spcFirstLastPara="1" wrap="square" lIns="91425" tIns="0" rIns="91425" bIns="0" anchor="t" anchorCtr="0">
            <a:noAutofit/>
          </a:bodyPr>
          <a:lstStyle/>
          <a:p>
            <a:pPr marL="0" lvl="0" indent="0" algn="l" rtl="0">
              <a:lnSpc>
                <a:spcPct val="114000"/>
              </a:lnSpc>
              <a:spcBef>
                <a:spcPts val="0"/>
              </a:spcBef>
              <a:spcAft>
                <a:spcPts val="0"/>
              </a:spcAft>
              <a:buSzPts val="2800"/>
              <a:buNone/>
            </a:pPr>
            <a:r>
              <a:rPr lang="en-US" b="1" dirty="0">
                <a:solidFill>
                  <a:srgbClr val="3F3F3F"/>
                </a:solidFill>
              </a:rPr>
              <a:t>Project Planning with Agile</a:t>
            </a:r>
            <a:endParaRPr dirty="0"/>
          </a:p>
          <a:p>
            <a:pPr marL="457200" lvl="0" indent="-342900" algn="l" rtl="0">
              <a:lnSpc>
                <a:spcPct val="114000"/>
              </a:lnSpc>
              <a:spcBef>
                <a:spcPts val="1000"/>
              </a:spcBef>
              <a:spcAft>
                <a:spcPts val="0"/>
              </a:spcAft>
              <a:buSzPts val="1800"/>
              <a:buChar char="•"/>
            </a:pPr>
            <a:r>
              <a:rPr lang="en-US" dirty="0">
                <a:solidFill>
                  <a:srgbClr val="3F3F3F"/>
                </a:solidFill>
              </a:rPr>
              <a:t>Developed User Stories under the Epic Admin and End User </a:t>
            </a:r>
            <a:endParaRPr dirty="0">
              <a:solidFill>
                <a:srgbClr val="3F3F3F"/>
              </a:solidFill>
            </a:endParaRPr>
          </a:p>
          <a:p>
            <a:pPr marL="457200" lvl="0" indent="-342900" algn="l" rtl="0">
              <a:lnSpc>
                <a:spcPct val="114000"/>
              </a:lnSpc>
              <a:spcBef>
                <a:spcPts val="1000"/>
              </a:spcBef>
              <a:spcAft>
                <a:spcPts val="0"/>
              </a:spcAft>
              <a:buSzPts val="1800"/>
              <a:buChar char="•"/>
            </a:pPr>
            <a:r>
              <a:rPr lang="en-US" dirty="0">
                <a:solidFill>
                  <a:srgbClr val="3F3F3F"/>
                </a:solidFill>
              </a:rPr>
              <a:t>Managed project using JIRA by planning the Sprints</a:t>
            </a:r>
            <a:endParaRPr dirty="0"/>
          </a:p>
          <a:p>
            <a:pPr marL="457200" lvl="0" indent="-228600" algn="l" rtl="0">
              <a:lnSpc>
                <a:spcPct val="114000"/>
              </a:lnSpc>
              <a:spcBef>
                <a:spcPts val="1000"/>
              </a:spcBef>
              <a:spcAft>
                <a:spcPts val="0"/>
              </a:spcAft>
              <a:buSzPts val="1800"/>
              <a:buNone/>
            </a:pPr>
            <a:endParaRPr b="1" dirty="0">
              <a:solidFill>
                <a:srgbClr val="3F3F3F"/>
              </a:solidFill>
            </a:endParaRPr>
          </a:p>
          <a:p>
            <a:pPr marL="0" lvl="0" indent="0" algn="l" rtl="0">
              <a:lnSpc>
                <a:spcPct val="114000"/>
              </a:lnSpc>
              <a:spcBef>
                <a:spcPts val="0"/>
              </a:spcBef>
              <a:spcAft>
                <a:spcPts val="0"/>
              </a:spcAft>
              <a:buSzPts val="2800"/>
              <a:buNone/>
            </a:pPr>
            <a:r>
              <a:rPr lang="en-US" b="1" dirty="0">
                <a:solidFill>
                  <a:srgbClr val="3F3F3F"/>
                </a:solidFill>
              </a:rPr>
              <a:t>Develop Angular Project Structures</a:t>
            </a:r>
            <a:endParaRPr dirty="0"/>
          </a:p>
          <a:p>
            <a:pPr marL="457200" lvl="0" indent="-342900" algn="l" rtl="0">
              <a:lnSpc>
                <a:spcPct val="114000"/>
              </a:lnSpc>
              <a:spcBef>
                <a:spcPts val="1000"/>
              </a:spcBef>
              <a:spcAft>
                <a:spcPts val="0"/>
              </a:spcAft>
              <a:buSzPts val="1800"/>
              <a:buChar char="•"/>
            </a:pPr>
            <a:r>
              <a:rPr lang="en-US" dirty="0">
                <a:solidFill>
                  <a:srgbClr val="3F3F3F"/>
                </a:solidFill>
              </a:rPr>
              <a:t>Created project structure for Admin and end users</a:t>
            </a:r>
            <a:endParaRPr dirty="0"/>
          </a:p>
          <a:p>
            <a:pPr marL="457200" lvl="0" indent="-342900" algn="l" rtl="0">
              <a:lnSpc>
                <a:spcPct val="114000"/>
              </a:lnSpc>
              <a:spcBef>
                <a:spcPts val="1000"/>
              </a:spcBef>
              <a:spcAft>
                <a:spcPts val="0"/>
              </a:spcAft>
              <a:buSzPts val="1800"/>
              <a:buChar char="•"/>
            </a:pPr>
            <a:r>
              <a:rPr lang="en-US" dirty="0">
                <a:solidFill>
                  <a:srgbClr val="3F3F3F"/>
                </a:solidFill>
              </a:rPr>
              <a:t>Explored Angular CLI commands</a:t>
            </a:r>
            <a:endParaRPr dirty="0"/>
          </a:p>
          <a:p>
            <a:pPr marL="457200" lvl="0" indent="-342900" algn="l" rtl="0">
              <a:lnSpc>
                <a:spcPct val="114000"/>
              </a:lnSpc>
              <a:spcBef>
                <a:spcPts val="1000"/>
              </a:spcBef>
              <a:spcAft>
                <a:spcPts val="0"/>
              </a:spcAft>
              <a:buSzPts val="1800"/>
              <a:buChar char="•"/>
            </a:pPr>
            <a:r>
              <a:rPr lang="en-US" dirty="0">
                <a:solidFill>
                  <a:srgbClr val="3F3F3F"/>
                </a:solidFill>
              </a:rPr>
              <a:t>Generated components and services for projects</a:t>
            </a:r>
            <a:endParaRPr dirty="0">
              <a:solidFill>
                <a:srgbClr val="3F3F3F"/>
              </a:solidFill>
            </a:endParaRPr>
          </a:p>
          <a:p>
            <a:pPr marL="0" lvl="0" indent="0" algn="l" rtl="0">
              <a:lnSpc>
                <a:spcPct val="114000"/>
              </a:lnSpc>
              <a:spcBef>
                <a:spcPts val="1000"/>
              </a:spcBef>
              <a:spcAft>
                <a:spcPts val="0"/>
              </a:spcAft>
              <a:buSzPts val="2800"/>
              <a:buNone/>
            </a:pPr>
            <a:endParaRPr dirty="0">
              <a:solidFill>
                <a:srgbClr val="3F3F3F"/>
              </a:solidFill>
            </a:endParaRPr>
          </a:p>
          <a:p>
            <a:pPr marL="0" lvl="0" indent="0" algn="l" rtl="0">
              <a:lnSpc>
                <a:spcPct val="114000"/>
              </a:lnSpc>
              <a:spcBef>
                <a:spcPts val="0"/>
              </a:spcBef>
              <a:spcAft>
                <a:spcPts val="0"/>
              </a:spcAft>
              <a:buSzPts val="2800"/>
              <a:buNone/>
            </a:pPr>
            <a:r>
              <a:rPr lang="en-US" b="1" dirty="0">
                <a:solidFill>
                  <a:srgbClr val="3F3F3F"/>
                </a:solidFill>
              </a:rPr>
              <a:t>Sync the Projects with Git on </a:t>
            </a:r>
            <a:r>
              <a:rPr lang="en-US" b="1" dirty="0" err="1">
                <a:solidFill>
                  <a:srgbClr val="3F3F3F"/>
                </a:solidFill>
              </a:rPr>
              <a:t>Github</a:t>
            </a:r>
            <a:endParaRPr b="1" dirty="0">
              <a:solidFill>
                <a:srgbClr val="3F3F3F"/>
              </a:solidFill>
            </a:endParaRPr>
          </a:p>
          <a:p>
            <a:pPr marL="457200" lvl="0" indent="-342900" algn="l" rtl="0">
              <a:lnSpc>
                <a:spcPct val="114000"/>
              </a:lnSpc>
              <a:spcBef>
                <a:spcPts val="1000"/>
              </a:spcBef>
              <a:spcAft>
                <a:spcPts val="0"/>
              </a:spcAft>
              <a:buSzPts val="1800"/>
              <a:buChar char="•"/>
            </a:pPr>
            <a:r>
              <a:rPr lang="en-US" dirty="0">
                <a:solidFill>
                  <a:srgbClr val="3F3F3F"/>
                </a:solidFill>
              </a:rPr>
              <a:t>Pushed the Angular Projects on </a:t>
            </a:r>
            <a:r>
              <a:rPr lang="en-US" dirty="0" err="1">
                <a:solidFill>
                  <a:srgbClr val="3F3F3F"/>
                </a:solidFill>
              </a:rPr>
              <a:t>github</a:t>
            </a:r>
            <a:endParaRPr dirty="0">
              <a:solidFill>
                <a:srgbClr val="3F3F3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80"/>
          <p:cNvSpPr/>
          <p:nvPr/>
        </p:nvSpPr>
        <p:spPr>
          <a:xfrm>
            <a:off x="5327393" y="1693527"/>
            <a:ext cx="5293437"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In the directory: src/app/pages/orders/</a:t>
            </a:r>
            <a:endParaRPr sz="2200" b="0" i="0" u="none" strike="noStrike" cap="none">
              <a:solidFill>
                <a:srgbClr val="3F3F3F"/>
              </a:solidFill>
              <a:latin typeface="Open Sans"/>
              <a:ea typeface="Open Sans"/>
              <a:cs typeface="Open Sans"/>
              <a:sym typeface="Open Sans"/>
            </a:endParaRPr>
          </a:p>
        </p:txBody>
      </p:sp>
      <p:sp>
        <p:nvSpPr>
          <p:cNvPr id="617" name="Google Shape;617;p8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dirty="0"/>
              <a:t>Web Page for Orders Component : View Orders</a:t>
            </a:r>
            <a:endParaRPr dirty="0"/>
          </a:p>
        </p:txBody>
      </p:sp>
      <p:grpSp>
        <p:nvGrpSpPr>
          <p:cNvPr id="618" name="Google Shape;618;p80"/>
          <p:cNvGrpSpPr/>
          <p:nvPr/>
        </p:nvGrpSpPr>
        <p:grpSpPr>
          <a:xfrm>
            <a:off x="1918116" y="2371832"/>
            <a:ext cx="8181848" cy="1584766"/>
            <a:chOff x="1745394" y="1570306"/>
            <a:chExt cx="12543692" cy="1548924"/>
          </a:xfrm>
        </p:grpSpPr>
        <p:sp>
          <p:nvSpPr>
            <p:cNvPr id="619" name="Google Shape;619;p80"/>
            <p:cNvSpPr/>
            <p:nvPr/>
          </p:nvSpPr>
          <p:spPr>
            <a:xfrm>
              <a:off x="1745394" y="2039230"/>
              <a:ext cx="12543692" cy="1080000"/>
            </a:xfrm>
            <a:prstGeom prst="roundRect">
              <a:avLst>
                <a:gd name="adj" fmla="val 8216"/>
              </a:avLst>
            </a:prstGeom>
            <a:noFill/>
            <a:ln w="19050" cap="flat" cmpd="sng">
              <a:solidFill>
                <a:srgbClr val="D6685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30000"/>
                </a:lnSpc>
                <a:spcBef>
                  <a:spcPts val="0"/>
                </a:spcBef>
                <a:spcAft>
                  <a:spcPts val="1200"/>
                </a:spcAft>
                <a:buNone/>
              </a:pPr>
              <a:r>
                <a:rPr lang="en-US" sz="2200" b="0" i="0" u="none" strike="noStrike" cap="none">
                  <a:solidFill>
                    <a:srgbClr val="3F3F3F"/>
                  </a:solidFill>
                  <a:latin typeface="Open Sans"/>
                  <a:ea typeface="Open Sans"/>
                  <a:cs typeface="Open Sans"/>
                  <a:sym typeface="Open Sans"/>
                </a:rPr>
                <a:t>CSS goes here to design the page and forms.</a:t>
              </a:r>
              <a:endParaRPr sz="2200" b="0" i="0" u="none" strike="noStrike" cap="none">
                <a:solidFill>
                  <a:srgbClr val="3F3F3F"/>
                </a:solidFill>
                <a:latin typeface="Open Sans"/>
                <a:ea typeface="Open Sans"/>
                <a:cs typeface="Open Sans"/>
                <a:sym typeface="Open Sans"/>
              </a:endParaRPr>
            </a:p>
          </p:txBody>
        </p:sp>
        <p:sp>
          <p:nvSpPr>
            <p:cNvPr id="620" name="Google Shape;620;p80"/>
            <p:cNvSpPr/>
            <p:nvPr/>
          </p:nvSpPr>
          <p:spPr>
            <a:xfrm>
              <a:off x="1757116" y="1570306"/>
              <a:ext cx="6120000" cy="468924"/>
            </a:xfrm>
            <a:prstGeom prst="round2SameRect">
              <a:avLst>
                <a:gd name="adj1" fmla="val 16667"/>
                <a:gd name="adj2" fmla="val 0"/>
              </a:avLst>
            </a:prstGeom>
            <a:solidFill>
              <a:srgbClr val="E9AFA3"/>
            </a:solidFill>
            <a:ln w="19050" cap="flat" cmpd="sng">
              <a:solidFill>
                <a:srgbClr val="D6685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order.component.css</a:t>
              </a:r>
              <a:endParaRPr sz="2200" b="0" i="0" u="none" strike="noStrike" cap="none">
                <a:solidFill>
                  <a:srgbClr val="3F3F3F"/>
                </a:solidFill>
                <a:latin typeface="Open Sans"/>
                <a:ea typeface="Open Sans"/>
                <a:cs typeface="Open Sans"/>
                <a:sym typeface="Open Sans"/>
              </a:endParaRPr>
            </a:p>
          </p:txBody>
        </p:sp>
      </p:grpSp>
      <p:grpSp>
        <p:nvGrpSpPr>
          <p:cNvPr id="621" name="Google Shape;621;p80"/>
          <p:cNvGrpSpPr/>
          <p:nvPr/>
        </p:nvGrpSpPr>
        <p:grpSpPr>
          <a:xfrm>
            <a:off x="1918116" y="4173481"/>
            <a:ext cx="8181848" cy="1617230"/>
            <a:chOff x="1745394" y="1586656"/>
            <a:chExt cx="12543692" cy="1532574"/>
          </a:xfrm>
        </p:grpSpPr>
        <p:sp>
          <p:nvSpPr>
            <p:cNvPr id="622" name="Google Shape;622;p80"/>
            <p:cNvSpPr/>
            <p:nvPr/>
          </p:nvSpPr>
          <p:spPr>
            <a:xfrm>
              <a:off x="1745394" y="2039230"/>
              <a:ext cx="12543692" cy="1080000"/>
            </a:xfrm>
            <a:prstGeom prst="roundRect">
              <a:avLst>
                <a:gd name="adj" fmla="val 8216"/>
              </a:avLst>
            </a:prstGeom>
            <a:noFill/>
            <a:ln w="19050" cap="flat" cmpd="sng">
              <a:solidFill>
                <a:srgbClr val="0CA7B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HTML code is written in this template file.</a:t>
              </a:r>
              <a:endParaRPr sz="2200" b="0" i="0" u="none" strike="noStrike" cap="none">
                <a:solidFill>
                  <a:srgbClr val="3F3F3F"/>
                </a:solidFill>
                <a:latin typeface="Open Sans"/>
                <a:ea typeface="Open Sans"/>
                <a:cs typeface="Open Sans"/>
                <a:sym typeface="Open Sans"/>
              </a:endParaRPr>
            </a:p>
          </p:txBody>
        </p:sp>
        <p:sp>
          <p:nvSpPr>
            <p:cNvPr id="623" name="Google Shape;623;p80"/>
            <p:cNvSpPr/>
            <p:nvPr/>
          </p:nvSpPr>
          <p:spPr>
            <a:xfrm>
              <a:off x="1757116" y="1586656"/>
              <a:ext cx="6120000" cy="443591"/>
            </a:xfrm>
            <a:prstGeom prst="round2SameRect">
              <a:avLst>
                <a:gd name="adj1" fmla="val 16667"/>
                <a:gd name="adj2" fmla="val 0"/>
              </a:avLst>
            </a:prstGeom>
            <a:solidFill>
              <a:srgbClr val="0FCFE8"/>
            </a:solidFill>
            <a:ln w="19050" cap="flat" cmpd="sng">
              <a:solidFill>
                <a:srgbClr val="0CA7B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order.component.html</a:t>
              </a:r>
              <a:endParaRPr sz="2200" b="0" i="0" u="none" strike="noStrike" cap="none">
                <a:solidFill>
                  <a:srgbClr val="3F3F3F"/>
                </a:solidFill>
                <a:latin typeface="Open Sans"/>
                <a:ea typeface="Open Sans"/>
                <a:cs typeface="Open Sans"/>
                <a:sym typeface="Open Sans"/>
              </a:endParaRPr>
            </a:p>
          </p:txBody>
        </p:sp>
      </p:grpSp>
      <p:grpSp>
        <p:nvGrpSpPr>
          <p:cNvPr id="624" name="Google Shape;624;p80"/>
          <p:cNvGrpSpPr/>
          <p:nvPr/>
        </p:nvGrpSpPr>
        <p:grpSpPr>
          <a:xfrm>
            <a:off x="1925762" y="5990342"/>
            <a:ext cx="8181848" cy="1639064"/>
            <a:chOff x="1745394" y="1570306"/>
            <a:chExt cx="12543692" cy="1548924"/>
          </a:xfrm>
        </p:grpSpPr>
        <p:sp>
          <p:nvSpPr>
            <p:cNvPr id="625" name="Google Shape;625;p80"/>
            <p:cNvSpPr/>
            <p:nvPr/>
          </p:nvSpPr>
          <p:spPr>
            <a:xfrm>
              <a:off x="1745394" y="2039230"/>
              <a:ext cx="12543692" cy="1080000"/>
            </a:xfrm>
            <a:prstGeom prst="roundRect">
              <a:avLst>
                <a:gd name="adj" fmla="val 8216"/>
              </a:avLst>
            </a:prstGeom>
            <a:noFill/>
            <a:ln w="19050" cap="flat" cmpd="sng">
              <a:solidFill>
                <a:srgbClr val="B1791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Logic will be written in typescript file.</a:t>
              </a:r>
              <a:endParaRPr sz="2200" b="0" i="0" u="none" strike="noStrike" cap="none">
                <a:solidFill>
                  <a:srgbClr val="3F3F3F"/>
                </a:solidFill>
                <a:latin typeface="Open Sans"/>
                <a:ea typeface="Open Sans"/>
                <a:cs typeface="Open Sans"/>
                <a:sym typeface="Open Sans"/>
              </a:endParaRPr>
            </a:p>
          </p:txBody>
        </p:sp>
        <p:sp>
          <p:nvSpPr>
            <p:cNvPr id="626" name="Google Shape;626;p80"/>
            <p:cNvSpPr/>
            <p:nvPr/>
          </p:nvSpPr>
          <p:spPr>
            <a:xfrm>
              <a:off x="1757116" y="1570306"/>
              <a:ext cx="6120000" cy="468924"/>
            </a:xfrm>
            <a:prstGeom prst="round2SameRect">
              <a:avLst>
                <a:gd name="adj1" fmla="val 16667"/>
                <a:gd name="adj2" fmla="val 0"/>
              </a:avLst>
            </a:prstGeom>
            <a:solidFill>
              <a:srgbClr val="E4B363"/>
            </a:solidFill>
            <a:ln w="19050" cap="flat" cmpd="sng">
              <a:solidFill>
                <a:srgbClr val="B1791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order.component.ts</a:t>
              </a:r>
              <a:endParaRPr sz="2200" b="0" i="0" u="none" strike="noStrike" cap="none">
                <a:solidFill>
                  <a:srgbClr val="3F3F3F"/>
                </a:solidFill>
                <a:latin typeface="Open Sans"/>
                <a:ea typeface="Open Sans"/>
                <a:cs typeface="Open Sans"/>
                <a:sym typeface="Open Sans"/>
              </a:endParaRPr>
            </a:p>
          </p:txBody>
        </p:sp>
      </p:grpSp>
      <p:pic>
        <p:nvPicPr>
          <p:cNvPr id="627" name="Google Shape;627;p80" descr="BUY ORDER"/>
          <p:cNvPicPr preferRelativeResize="0"/>
          <p:nvPr/>
        </p:nvPicPr>
        <p:blipFill rotWithShape="1">
          <a:blip r:embed="rId3">
            <a:alphaModFix/>
          </a:blip>
          <a:srcRect l="19844" t="14035" r="13348" b="16350"/>
          <a:stretch/>
        </p:blipFill>
        <p:spPr>
          <a:xfrm>
            <a:off x="10620830" y="2985857"/>
            <a:ext cx="4289804" cy="4470049"/>
          </a:xfrm>
          <a:prstGeom prst="rect">
            <a:avLst/>
          </a:prstGeom>
          <a:noFill/>
          <a:ln>
            <a:noFill/>
          </a:ln>
        </p:spPr>
      </p:pic>
      <p:pic>
        <p:nvPicPr>
          <p:cNvPr id="16" name="Google Shape;555;p50">
            <a:extLst>
              <a:ext uri="{FF2B5EF4-FFF2-40B4-BE49-F238E27FC236}">
                <a16:creationId xmlns:a16="http://schemas.microsoft.com/office/drawing/2014/main" id="{90C7AD64-4F40-4CBB-8189-837AABD61D08}"/>
              </a:ext>
            </a:extLst>
          </p:cNvPr>
          <p:cNvPicPr preferRelativeResize="0"/>
          <p:nvPr/>
        </p:nvPicPr>
        <p:blipFill rotWithShape="1">
          <a:blip r:embed="rId4">
            <a:alphaModFix/>
          </a:blip>
          <a:srcRect t="6807" b="6798"/>
          <a:stretch/>
        </p:blipFill>
        <p:spPr>
          <a:xfrm>
            <a:off x="1520283" y="859250"/>
            <a:ext cx="13748710" cy="828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47"/>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SzPts val="2800"/>
              <a:buNone/>
            </a:pPr>
            <a:r>
              <a:rPr lang="en-US" dirty="0"/>
              <a:t>DB Structure for End User</a:t>
            </a:r>
            <a:endParaRPr dirty="0"/>
          </a:p>
        </p:txBody>
      </p:sp>
    </p:spTree>
    <p:extLst>
      <p:ext uri="{BB962C8B-B14F-4D97-AF65-F5344CB8AC3E}">
        <p14:creationId xmlns:p14="http://schemas.microsoft.com/office/powerpoint/2010/main" val="39757889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81"/>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SzPts val="2800"/>
              <a:buNone/>
            </a:pPr>
            <a:r>
              <a:rPr lang="en-US" dirty="0"/>
              <a:t>Creating Database</a:t>
            </a: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8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Creating DataBase in MySQL</a:t>
            </a:r>
            <a:endParaRPr/>
          </a:p>
        </p:txBody>
      </p:sp>
      <p:sp>
        <p:nvSpPr>
          <p:cNvPr id="641" name="Google Shape;641;p82"/>
          <p:cNvSpPr/>
          <p:nvPr/>
        </p:nvSpPr>
        <p:spPr>
          <a:xfrm>
            <a:off x="4336305" y="1674430"/>
            <a:ext cx="7668958"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MySQL CLI usage to create and work with the database.</a:t>
            </a:r>
          </a:p>
        </p:txBody>
      </p:sp>
      <p:sp>
        <p:nvSpPr>
          <p:cNvPr id="642" name="Google Shape;642;p82"/>
          <p:cNvSpPr/>
          <p:nvPr/>
        </p:nvSpPr>
        <p:spPr>
          <a:xfrm>
            <a:off x="5248764" y="3869976"/>
            <a:ext cx="5758471" cy="3239782"/>
          </a:xfrm>
          <a:custGeom>
            <a:avLst/>
            <a:gdLst/>
            <a:ahLst/>
            <a:cxnLst/>
            <a:rect l="l" t="t" r="r" b="b"/>
            <a:pathLst>
              <a:path w="418" h="258" extrusionOk="0">
                <a:moveTo>
                  <a:pt x="417" y="252"/>
                </a:moveTo>
                <a:cubicBezTo>
                  <a:pt x="387" y="212"/>
                  <a:pt x="347" y="183"/>
                  <a:pt x="302" y="166"/>
                </a:cubicBezTo>
                <a:cubicBezTo>
                  <a:pt x="377" y="94"/>
                  <a:pt x="377" y="94"/>
                  <a:pt x="377" y="94"/>
                </a:cubicBezTo>
                <a:cubicBezTo>
                  <a:pt x="378" y="92"/>
                  <a:pt x="378" y="91"/>
                  <a:pt x="377" y="89"/>
                </a:cubicBezTo>
                <a:cubicBezTo>
                  <a:pt x="375" y="88"/>
                  <a:pt x="374" y="88"/>
                  <a:pt x="372" y="89"/>
                </a:cubicBezTo>
                <a:cubicBezTo>
                  <a:pt x="296" y="164"/>
                  <a:pt x="296" y="164"/>
                  <a:pt x="296" y="164"/>
                </a:cubicBezTo>
                <a:cubicBezTo>
                  <a:pt x="270" y="154"/>
                  <a:pt x="241" y="149"/>
                  <a:pt x="212" y="149"/>
                </a:cubicBezTo>
                <a:cubicBezTo>
                  <a:pt x="212" y="3"/>
                  <a:pt x="212" y="3"/>
                  <a:pt x="212" y="3"/>
                </a:cubicBezTo>
                <a:cubicBezTo>
                  <a:pt x="212" y="0"/>
                  <a:pt x="206" y="0"/>
                  <a:pt x="206" y="3"/>
                </a:cubicBezTo>
                <a:cubicBezTo>
                  <a:pt x="206" y="149"/>
                  <a:pt x="206" y="149"/>
                  <a:pt x="206" y="149"/>
                </a:cubicBezTo>
                <a:cubicBezTo>
                  <a:pt x="180" y="149"/>
                  <a:pt x="155" y="153"/>
                  <a:pt x="131" y="161"/>
                </a:cubicBezTo>
                <a:cubicBezTo>
                  <a:pt x="54" y="89"/>
                  <a:pt x="54" y="89"/>
                  <a:pt x="54" y="89"/>
                </a:cubicBezTo>
                <a:cubicBezTo>
                  <a:pt x="53" y="88"/>
                  <a:pt x="51" y="88"/>
                  <a:pt x="50" y="89"/>
                </a:cubicBezTo>
                <a:cubicBezTo>
                  <a:pt x="49" y="91"/>
                  <a:pt x="49" y="93"/>
                  <a:pt x="50" y="94"/>
                </a:cubicBezTo>
                <a:cubicBezTo>
                  <a:pt x="125" y="163"/>
                  <a:pt x="125" y="163"/>
                  <a:pt x="125" y="163"/>
                </a:cubicBezTo>
                <a:cubicBezTo>
                  <a:pt x="76" y="179"/>
                  <a:pt x="33" y="210"/>
                  <a:pt x="1" y="252"/>
                </a:cubicBezTo>
                <a:cubicBezTo>
                  <a:pt x="0" y="254"/>
                  <a:pt x="0" y="256"/>
                  <a:pt x="2" y="256"/>
                </a:cubicBezTo>
                <a:cubicBezTo>
                  <a:pt x="3" y="258"/>
                  <a:pt x="5" y="257"/>
                  <a:pt x="6" y="256"/>
                </a:cubicBezTo>
                <a:cubicBezTo>
                  <a:pt x="54" y="192"/>
                  <a:pt x="129" y="155"/>
                  <a:pt x="209" y="155"/>
                </a:cubicBezTo>
                <a:cubicBezTo>
                  <a:pt x="290" y="155"/>
                  <a:pt x="364" y="192"/>
                  <a:pt x="413" y="256"/>
                </a:cubicBezTo>
                <a:cubicBezTo>
                  <a:pt x="413" y="257"/>
                  <a:pt x="414" y="257"/>
                  <a:pt x="415" y="257"/>
                </a:cubicBezTo>
                <a:cubicBezTo>
                  <a:pt x="415" y="257"/>
                  <a:pt x="416" y="257"/>
                  <a:pt x="417" y="256"/>
                </a:cubicBezTo>
                <a:cubicBezTo>
                  <a:pt x="418" y="256"/>
                  <a:pt x="418" y="254"/>
                  <a:pt x="417" y="252"/>
                </a:cubicBezTo>
                <a:close/>
              </a:path>
            </a:pathLst>
          </a:custGeom>
          <a:solidFill>
            <a:schemeClr val="lt2"/>
          </a:solidFill>
          <a:ln w="9525" cap="flat" cmpd="sng">
            <a:solidFill>
              <a:srgbClr val="EBF2F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sp>
        <p:nvSpPr>
          <p:cNvPr id="643" name="Google Shape;643;p82"/>
          <p:cNvSpPr txBox="1"/>
          <p:nvPr/>
        </p:nvSpPr>
        <p:spPr>
          <a:xfrm>
            <a:off x="1065945" y="4090101"/>
            <a:ext cx="4172888" cy="1250150"/>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1" i="0" u="none" strike="noStrike" cap="none" dirty="0">
                <a:solidFill>
                  <a:srgbClr val="3F3F3F"/>
                </a:solidFill>
                <a:latin typeface="Open Sans"/>
                <a:ea typeface="Open Sans"/>
                <a:cs typeface="Open Sans"/>
                <a:sym typeface="Open Sans"/>
              </a:rPr>
              <a:t>Create database ecommerce</a:t>
            </a:r>
            <a:endParaRPr dirty="0"/>
          </a:p>
          <a:p>
            <a:pPr marL="0" marR="0" lvl="0" indent="0" algn="ctr" rtl="0">
              <a:lnSpc>
                <a:spcPct val="114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Creates the database for ecommerce</a:t>
            </a:r>
            <a:endParaRPr sz="2200" b="0" i="0" u="none" strike="noStrike" cap="none" dirty="0">
              <a:solidFill>
                <a:srgbClr val="3F3F3F"/>
              </a:solidFill>
              <a:latin typeface="Open Sans"/>
              <a:ea typeface="Open Sans"/>
              <a:cs typeface="Open Sans"/>
              <a:sym typeface="Open Sans"/>
            </a:endParaRPr>
          </a:p>
        </p:txBody>
      </p:sp>
      <p:sp>
        <p:nvSpPr>
          <p:cNvPr id="644" name="Google Shape;644;p82"/>
          <p:cNvSpPr txBox="1"/>
          <p:nvPr/>
        </p:nvSpPr>
        <p:spPr>
          <a:xfrm>
            <a:off x="4863189" y="2327559"/>
            <a:ext cx="6529621" cy="864211"/>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Use database ecommerce</a:t>
            </a:r>
            <a:endParaRPr/>
          </a:p>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Selects current working database</a:t>
            </a:r>
            <a:endParaRPr/>
          </a:p>
        </p:txBody>
      </p:sp>
      <p:sp>
        <p:nvSpPr>
          <p:cNvPr id="645" name="Google Shape;645;p82"/>
          <p:cNvSpPr txBox="1"/>
          <p:nvPr/>
        </p:nvSpPr>
        <p:spPr>
          <a:xfrm>
            <a:off x="10693822" y="4132857"/>
            <a:ext cx="4969553" cy="864211"/>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b="1" i="0" u="none" strike="noStrike" cap="none">
                <a:solidFill>
                  <a:srgbClr val="3F3F3F"/>
                </a:solidFill>
                <a:latin typeface="Open Sans"/>
                <a:ea typeface="Open Sans"/>
                <a:cs typeface="Open Sans"/>
                <a:sym typeface="Open Sans"/>
              </a:rPr>
              <a:t>Show tables</a:t>
            </a:r>
            <a:endParaRPr/>
          </a:p>
          <a:p>
            <a:pPr marL="0" marR="0" lvl="0" indent="0" algn="ctr" rtl="0">
              <a:lnSpc>
                <a:spcPct val="114000"/>
              </a:lnSpc>
              <a:spcBef>
                <a:spcPts val="0"/>
              </a:spcBef>
              <a:spcAft>
                <a:spcPts val="0"/>
              </a:spcAft>
              <a:buNone/>
            </a:pPr>
            <a:r>
              <a:rPr lang="en-US" sz="2200" b="0" i="0" u="none" strike="noStrike" cap="none">
                <a:solidFill>
                  <a:srgbClr val="3F3F3F"/>
                </a:solidFill>
                <a:latin typeface="Open Sans"/>
                <a:ea typeface="Open Sans"/>
                <a:cs typeface="Open Sans"/>
                <a:sym typeface="Open Sans"/>
              </a:rPr>
              <a:t>Lists all the tables in the database</a:t>
            </a:r>
            <a:endParaRPr/>
          </a:p>
        </p:txBody>
      </p:sp>
      <p:sp>
        <p:nvSpPr>
          <p:cNvPr id="646" name="Google Shape;646;p82"/>
          <p:cNvSpPr/>
          <p:nvPr/>
        </p:nvSpPr>
        <p:spPr>
          <a:xfrm>
            <a:off x="9904904" y="4507071"/>
            <a:ext cx="818275" cy="748100"/>
          </a:xfrm>
          <a:prstGeom prst="ellipse">
            <a:avLst/>
          </a:prstGeom>
          <a:solidFill>
            <a:srgbClr val="E9AFA3"/>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sp>
        <p:nvSpPr>
          <p:cNvPr id="647" name="Google Shape;647;p82"/>
          <p:cNvSpPr/>
          <p:nvPr/>
        </p:nvSpPr>
        <p:spPr>
          <a:xfrm>
            <a:off x="7698985" y="3396759"/>
            <a:ext cx="818275" cy="748100"/>
          </a:xfrm>
          <a:prstGeom prst="ellipse">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endParaRPr sz="1400" b="0" i="0" u="none" strike="noStrike" cap="none">
              <a:solidFill>
                <a:srgbClr val="3F3F3F"/>
              </a:solidFill>
              <a:latin typeface="Arial"/>
              <a:ea typeface="Arial"/>
              <a:cs typeface="Arial"/>
              <a:sym typeface="Arial"/>
            </a:endParaRPr>
          </a:p>
        </p:txBody>
      </p:sp>
      <p:sp>
        <p:nvSpPr>
          <p:cNvPr id="648" name="Google Shape;648;p82"/>
          <p:cNvSpPr/>
          <p:nvPr/>
        </p:nvSpPr>
        <p:spPr>
          <a:xfrm>
            <a:off x="5493068" y="4406359"/>
            <a:ext cx="818275" cy="74810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endParaRPr sz="1400" b="0" i="0" u="none" strike="noStrike" cap="none">
              <a:solidFill>
                <a:srgbClr val="3F3F3F"/>
              </a:solidFill>
              <a:latin typeface="Arial"/>
              <a:ea typeface="Arial"/>
              <a:cs typeface="Arial"/>
              <a:sym typeface="Arial"/>
            </a:endParaRPr>
          </a:p>
        </p:txBody>
      </p:sp>
      <p:sp>
        <p:nvSpPr>
          <p:cNvPr id="649" name="Google Shape;649;p82"/>
          <p:cNvSpPr txBox="1"/>
          <p:nvPr/>
        </p:nvSpPr>
        <p:spPr>
          <a:xfrm>
            <a:off x="7853887" y="3555367"/>
            <a:ext cx="508474" cy="430886"/>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02</a:t>
            </a:r>
            <a:endParaRPr sz="2200" b="0" i="0" u="none" strike="noStrike" cap="none">
              <a:solidFill>
                <a:schemeClr val="lt1"/>
              </a:solidFill>
              <a:latin typeface="Open Sans"/>
              <a:ea typeface="Open Sans"/>
              <a:cs typeface="Open Sans"/>
              <a:sym typeface="Open Sans"/>
            </a:endParaRPr>
          </a:p>
        </p:txBody>
      </p:sp>
      <p:sp>
        <p:nvSpPr>
          <p:cNvPr id="650" name="Google Shape;650;p82"/>
          <p:cNvSpPr txBox="1"/>
          <p:nvPr/>
        </p:nvSpPr>
        <p:spPr>
          <a:xfrm>
            <a:off x="5647970" y="4564963"/>
            <a:ext cx="508474" cy="430886"/>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01</a:t>
            </a:r>
            <a:endParaRPr sz="2200" b="0" i="0" u="none" strike="noStrike" cap="none">
              <a:solidFill>
                <a:schemeClr val="lt1"/>
              </a:solidFill>
              <a:latin typeface="Open Sans"/>
              <a:ea typeface="Open Sans"/>
              <a:cs typeface="Open Sans"/>
              <a:sym typeface="Open Sans"/>
            </a:endParaRPr>
          </a:p>
        </p:txBody>
      </p:sp>
      <p:sp>
        <p:nvSpPr>
          <p:cNvPr id="651" name="Google Shape;651;p82"/>
          <p:cNvSpPr txBox="1"/>
          <p:nvPr/>
        </p:nvSpPr>
        <p:spPr>
          <a:xfrm>
            <a:off x="10059805" y="4665679"/>
            <a:ext cx="508474" cy="430886"/>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03</a:t>
            </a:r>
            <a:endParaRPr sz="2200" b="0" i="0" u="none" strike="noStrike" cap="none">
              <a:solidFill>
                <a:schemeClr val="lt1"/>
              </a:solidFill>
              <a:latin typeface="Open Sans"/>
              <a:ea typeface="Open Sans"/>
              <a:cs typeface="Open Sans"/>
              <a:sym typeface="Open Sans"/>
            </a:endParaRPr>
          </a:p>
        </p:txBody>
      </p:sp>
      <p:pic>
        <p:nvPicPr>
          <p:cNvPr id="652" name="Google Shape;652;p82" descr="Database"/>
          <p:cNvPicPr preferRelativeResize="0"/>
          <p:nvPr/>
        </p:nvPicPr>
        <p:blipFill rotWithShape="1">
          <a:blip r:embed="rId3">
            <a:alphaModFix/>
          </a:blip>
          <a:srcRect/>
          <a:stretch/>
        </p:blipFill>
        <p:spPr>
          <a:xfrm>
            <a:off x="6632992" y="5699339"/>
            <a:ext cx="2441789" cy="2441789"/>
          </a:xfrm>
          <a:prstGeom prst="rect">
            <a:avLst/>
          </a:prstGeom>
          <a:noFill/>
          <a:ln>
            <a:noFill/>
          </a:ln>
        </p:spPr>
      </p:pic>
      <p:pic>
        <p:nvPicPr>
          <p:cNvPr id="17" name="Google Shape;555;p50">
            <a:extLst>
              <a:ext uri="{FF2B5EF4-FFF2-40B4-BE49-F238E27FC236}">
                <a16:creationId xmlns:a16="http://schemas.microsoft.com/office/drawing/2014/main" id="{B1E14F33-07C7-43AB-97D0-4945E3439B5D}"/>
              </a:ext>
            </a:extLst>
          </p:cNvPr>
          <p:cNvPicPr preferRelativeResize="0"/>
          <p:nvPr/>
        </p:nvPicPr>
        <p:blipFill rotWithShape="1">
          <a:blip r:embed="rId4">
            <a:alphaModFix/>
          </a:blip>
          <a:srcRect t="6807" b="6798"/>
          <a:stretch/>
        </p:blipFill>
        <p:spPr>
          <a:xfrm>
            <a:off x="4176665" y="859250"/>
            <a:ext cx="8359747" cy="828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83"/>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SzPts val="2800"/>
              <a:buNone/>
            </a:pPr>
            <a:r>
              <a:rPr lang="en-US"/>
              <a:t>Creating Tables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8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Creating Table</a:t>
            </a:r>
            <a:endParaRPr/>
          </a:p>
        </p:txBody>
      </p:sp>
      <p:sp>
        <p:nvSpPr>
          <p:cNvPr id="665" name="Google Shape;665;p84"/>
          <p:cNvSpPr/>
          <p:nvPr/>
        </p:nvSpPr>
        <p:spPr>
          <a:xfrm>
            <a:off x="1826155" y="1691685"/>
            <a:ext cx="12707993"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Many tables are common for usage. Example: the Order Table in Admin will be used by the Web App for the End User as well.</a:t>
            </a:r>
            <a:endParaRPr sz="2200" b="0" i="0" u="none" strike="noStrike" cap="none" dirty="0">
              <a:solidFill>
                <a:srgbClr val="3F3F3F"/>
              </a:solidFill>
              <a:latin typeface="Open Sans"/>
              <a:ea typeface="Open Sans"/>
              <a:cs typeface="Open Sans"/>
              <a:sym typeface="Open Sans"/>
            </a:endParaRPr>
          </a:p>
        </p:txBody>
      </p:sp>
      <p:sp>
        <p:nvSpPr>
          <p:cNvPr id="666" name="Google Shape;666;p84"/>
          <p:cNvSpPr/>
          <p:nvPr/>
        </p:nvSpPr>
        <p:spPr>
          <a:xfrm>
            <a:off x="3353464" y="2586625"/>
            <a:ext cx="9595407" cy="697832"/>
          </a:xfrm>
          <a:prstGeom prst="roundRect">
            <a:avLst>
              <a:gd name="adj" fmla="val 16667"/>
            </a:avLst>
          </a:prstGeom>
          <a:solidFill>
            <a:srgbClr val="F36B22"/>
          </a:solidFill>
          <a:ln>
            <a:solidFill>
              <a:srgbClr val="F36B22"/>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dirty="0">
                <a:solidFill>
                  <a:schemeClr val="lt1"/>
                </a:solidFill>
                <a:latin typeface="Open Sans"/>
                <a:ea typeface="Open Sans"/>
                <a:cs typeface="Open Sans"/>
                <a:sym typeface="Open Sans"/>
              </a:rPr>
              <a:t>So, tables required for the cart and the </a:t>
            </a:r>
            <a:r>
              <a:rPr lang="en-US" sz="2200" b="0" i="0" u="none" strike="noStrike" cap="none" dirty="0" err="1">
                <a:solidFill>
                  <a:schemeClr val="lt1"/>
                </a:solidFill>
                <a:latin typeface="Open Sans"/>
                <a:ea typeface="Open Sans"/>
                <a:cs typeface="Open Sans"/>
                <a:sym typeface="Open Sans"/>
              </a:rPr>
              <a:t>wishlist</a:t>
            </a:r>
            <a:r>
              <a:rPr lang="en-US" sz="2200" b="0" i="0" u="none" strike="noStrike" cap="none" dirty="0">
                <a:solidFill>
                  <a:schemeClr val="lt1"/>
                </a:solidFill>
                <a:latin typeface="Open Sans"/>
                <a:ea typeface="Open Sans"/>
                <a:cs typeface="Open Sans"/>
                <a:sym typeface="Open Sans"/>
              </a:rPr>
              <a:t> will only be created. </a:t>
            </a:r>
          </a:p>
        </p:txBody>
      </p:sp>
      <p:pic>
        <p:nvPicPr>
          <p:cNvPr id="667" name="Google Shape;667;p84" descr="Frequency Table"/>
          <p:cNvPicPr preferRelativeResize="0"/>
          <p:nvPr/>
        </p:nvPicPr>
        <p:blipFill rotWithShape="1">
          <a:blip r:embed="rId3">
            <a:alphaModFix/>
          </a:blip>
          <a:srcRect l="20361" t="18807" r="16201" b="22526"/>
          <a:stretch/>
        </p:blipFill>
        <p:spPr>
          <a:xfrm>
            <a:off x="5899484" y="3283944"/>
            <a:ext cx="4457032" cy="4121768"/>
          </a:xfrm>
          <a:prstGeom prst="rect">
            <a:avLst/>
          </a:prstGeom>
          <a:noFill/>
          <a:ln>
            <a:noFill/>
          </a:ln>
        </p:spPr>
      </p:pic>
      <p:sp>
        <p:nvSpPr>
          <p:cNvPr id="668" name="Google Shape;668;p84"/>
          <p:cNvSpPr/>
          <p:nvPr/>
        </p:nvSpPr>
        <p:spPr>
          <a:xfrm>
            <a:off x="3539724" y="7405198"/>
            <a:ext cx="9225602"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Rest all tables are already created during the Admin Table Structure.</a:t>
            </a:r>
            <a:endParaRPr sz="2200" b="0" i="0" u="none" strike="noStrike" cap="none" dirty="0">
              <a:solidFill>
                <a:srgbClr val="3F3F3F"/>
              </a:solidFill>
              <a:latin typeface="Open Sans"/>
              <a:ea typeface="Open Sans"/>
              <a:cs typeface="Open Sans"/>
              <a:sym typeface="Open Sans"/>
            </a:endParaRPr>
          </a:p>
        </p:txBody>
      </p:sp>
      <p:pic>
        <p:nvPicPr>
          <p:cNvPr id="9" name="Google Shape;555;p50">
            <a:extLst>
              <a:ext uri="{FF2B5EF4-FFF2-40B4-BE49-F238E27FC236}">
                <a16:creationId xmlns:a16="http://schemas.microsoft.com/office/drawing/2014/main" id="{9F5C21C4-763F-4F7D-B43F-315004CB89DA}"/>
              </a:ext>
            </a:extLst>
          </p:cNvPr>
          <p:cNvPicPr preferRelativeResize="0"/>
          <p:nvPr/>
        </p:nvPicPr>
        <p:blipFill rotWithShape="1">
          <a:blip r:embed="rId4">
            <a:alphaModFix/>
          </a:blip>
          <a:srcRect t="6807" b="6798"/>
          <a:stretch/>
        </p:blipFill>
        <p:spPr>
          <a:xfrm>
            <a:off x="5945160" y="859250"/>
            <a:ext cx="4556056" cy="828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8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Generating User Table for Login</a:t>
            </a:r>
            <a:endParaRPr/>
          </a:p>
        </p:txBody>
      </p:sp>
      <p:sp>
        <p:nvSpPr>
          <p:cNvPr id="676" name="Google Shape;676;p85"/>
          <p:cNvSpPr/>
          <p:nvPr/>
        </p:nvSpPr>
        <p:spPr>
          <a:xfrm>
            <a:off x="1371600" y="1497289"/>
            <a:ext cx="13716000"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Make sure the Database is selected as e-commerce or execute the command to make the DB selection for e-commerce as:</a:t>
            </a:r>
          </a:p>
        </p:txBody>
      </p:sp>
      <p:grpSp>
        <p:nvGrpSpPr>
          <p:cNvPr id="677" name="Google Shape;677;p85"/>
          <p:cNvGrpSpPr/>
          <p:nvPr/>
        </p:nvGrpSpPr>
        <p:grpSpPr>
          <a:xfrm>
            <a:off x="2577991" y="2722017"/>
            <a:ext cx="11748655" cy="5579955"/>
            <a:chOff x="5103801" y="2917543"/>
            <a:chExt cx="6048395" cy="1262484"/>
          </a:xfrm>
        </p:grpSpPr>
        <p:sp>
          <p:nvSpPr>
            <p:cNvPr id="678" name="Google Shape;678;p85"/>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1000"/>
                </a:spcBef>
                <a:spcAft>
                  <a:spcPts val="0"/>
                </a:spcAft>
                <a:buNone/>
              </a:pPr>
              <a:r>
                <a:rPr lang="en-US" sz="1400" b="0" i="0" u="none" strike="noStrike" cap="none" dirty="0">
                  <a:solidFill>
                    <a:srgbClr val="93C47D"/>
                  </a:solidFill>
                  <a:latin typeface="Courier New"/>
                  <a:ea typeface="Courier New"/>
                  <a:cs typeface="Courier New"/>
                  <a:sym typeface="Courier New"/>
                </a:rPr>
                <a:t>CREATE TABLE USERS</a:t>
              </a:r>
              <a:r>
                <a:rPr lang="en-US" sz="1400" b="0" i="0" u="none" strike="noStrike" cap="none" dirty="0">
                  <a:solidFill>
                    <a:schemeClr val="lt1"/>
                  </a:solidFill>
                  <a:latin typeface="Courier New"/>
                  <a:ea typeface="Courier New"/>
                  <a:cs typeface="Courier New"/>
                  <a:sym typeface="Courier New"/>
                </a:rPr>
                <a:t>(</a:t>
              </a:r>
              <a:endParaRPr dirty="0"/>
            </a:p>
            <a:p>
              <a:pPr marL="0" marR="0" lvl="0" indent="0" algn="l" rtl="0">
                <a:lnSpc>
                  <a:spcPct val="100000"/>
                </a:lnSpc>
                <a:spcBef>
                  <a:spcPts val="1000"/>
                </a:spcBef>
                <a:spcAft>
                  <a:spcPts val="0"/>
                </a:spcAft>
                <a:buNone/>
              </a:pPr>
              <a:r>
                <a:rPr lang="en-US" sz="1400" b="0" i="0" u="none" strike="noStrike" cap="none" dirty="0">
                  <a:solidFill>
                    <a:srgbClr val="92D050"/>
                  </a:solidFill>
                  <a:latin typeface="Courier New"/>
                  <a:ea typeface="Courier New"/>
                  <a:cs typeface="Courier New"/>
                  <a:sym typeface="Courier New"/>
                </a:rPr>
                <a:t>  </a:t>
              </a:r>
              <a:r>
                <a:rPr lang="en-US" sz="1400" b="0" i="0" u="none" strike="noStrike" cap="none" dirty="0" err="1">
                  <a:solidFill>
                    <a:schemeClr val="lt1"/>
                  </a:solidFill>
                  <a:latin typeface="Courier New"/>
                  <a:ea typeface="Courier New"/>
                  <a:cs typeface="Courier New"/>
                  <a:sym typeface="Courier New"/>
                </a:rPr>
                <a:t>userId</a:t>
              </a:r>
              <a:r>
                <a:rPr lang="en-US" sz="1400" b="0" i="0" u="none" strike="noStrike" cap="none" dirty="0">
                  <a:solidFill>
                    <a:schemeClr val="lt1"/>
                  </a:solidFill>
                  <a:latin typeface="Courier New"/>
                  <a:ea typeface="Courier New"/>
                  <a:cs typeface="Courier New"/>
                  <a:sym typeface="Courier New"/>
                </a:rPr>
                <a:t>               INTEGER NOT NULL PRIMARY KEY AUTO_INCREMENT,</a:t>
              </a:r>
              <a:endParaRPr dirty="0"/>
            </a:p>
            <a:p>
              <a:pPr marL="0" marR="0" lvl="0" indent="0" algn="l" rtl="0">
                <a:lnSpc>
                  <a:spcPct val="100000"/>
                </a:lnSpc>
                <a:spcBef>
                  <a:spcPts val="1000"/>
                </a:spcBef>
                <a:spcAft>
                  <a:spcPts val="0"/>
                </a:spcAft>
                <a:buNone/>
              </a:pPr>
              <a:r>
                <a:rPr lang="en-US" sz="1400" b="0" i="0" u="none" strike="noStrike" cap="none" dirty="0">
                  <a:solidFill>
                    <a:schemeClr val="lt1"/>
                  </a:solidFill>
                  <a:latin typeface="Courier New"/>
                  <a:ea typeface="Courier New"/>
                  <a:cs typeface="Courier New"/>
                  <a:sym typeface="Courier New"/>
                </a:rPr>
                <a:t>  email                VARCHAR(50) NOT NULL,</a:t>
              </a:r>
              <a:endParaRPr dirty="0"/>
            </a:p>
            <a:p>
              <a:pPr marL="0" marR="0" lvl="0" indent="0" algn="l" rtl="0">
                <a:lnSpc>
                  <a:spcPct val="100000"/>
                </a:lnSpc>
                <a:spcBef>
                  <a:spcPts val="1000"/>
                </a:spcBef>
                <a:spcAft>
                  <a:spcPts val="0"/>
                </a:spcAft>
                <a:buNone/>
              </a:pPr>
              <a:r>
                <a:rPr lang="en-US" sz="1400" b="0" i="0" u="none" strike="noStrike" cap="none" dirty="0">
                  <a:solidFill>
                    <a:schemeClr val="lt1"/>
                  </a:solidFill>
                  <a:latin typeface="Courier New"/>
                  <a:ea typeface="Courier New"/>
                  <a:cs typeface="Courier New"/>
                  <a:sym typeface="Courier New"/>
                </a:rPr>
                <a:t>  password             VARCHAR(50) NOT NULL,</a:t>
              </a:r>
              <a:endParaRPr dirty="0"/>
            </a:p>
            <a:p>
              <a:pPr marL="0" marR="0" lvl="0" indent="0" algn="l" rtl="0">
                <a:lnSpc>
                  <a:spcPct val="100000"/>
                </a:lnSpc>
                <a:spcBef>
                  <a:spcPts val="1000"/>
                </a:spcBef>
                <a:spcAft>
                  <a:spcPts val="0"/>
                </a:spcAft>
                <a:buNone/>
              </a:pPr>
              <a:r>
                <a:rPr lang="en-US" sz="1400" b="0" i="0" u="none" strike="noStrike" cap="none" dirty="0">
                  <a:solidFill>
                    <a:schemeClr val="lt1"/>
                  </a:solidFill>
                  <a:latin typeface="Courier New"/>
                  <a:ea typeface="Courier New"/>
                  <a:cs typeface="Courier New"/>
                  <a:sym typeface="Courier New"/>
                </a:rPr>
                <a:t>  </a:t>
              </a:r>
              <a:r>
                <a:rPr lang="en-US" sz="1400" b="0" i="0" u="none" strike="noStrike" cap="none" dirty="0" err="1">
                  <a:solidFill>
                    <a:schemeClr val="lt1"/>
                  </a:solidFill>
                  <a:latin typeface="Courier New"/>
                  <a:ea typeface="Courier New"/>
                  <a:cs typeface="Courier New"/>
                  <a:sym typeface="Courier New"/>
                </a:rPr>
                <a:t>fullName</a:t>
              </a:r>
              <a:r>
                <a:rPr lang="en-US" sz="1400" b="0" i="0" u="none" strike="noStrike" cap="none" dirty="0">
                  <a:solidFill>
                    <a:schemeClr val="lt1"/>
                  </a:solidFill>
                  <a:latin typeface="Courier New"/>
                  <a:ea typeface="Courier New"/>
                  <a:cs typeface="Courier New"/>
                  <a:sym typeface="Courier New"/>
                </a:rPr>
                <a:t>             VARCHAR(255) NOT NULL,</a:t>
              </a:r>
              <a:endParaRPr dirty="0"/>
            </a:p>
            <a:p>
              <a:pPr marL="0" marR="0" lvl="0" indent="0" algn="l" rtl="0">
                <a:lnSpc>
                  <a:spcPct val="100000"/>
                </a:lnSpc>
                <a:spcBef>
                  <a:spcPts val="1000"/>
                </a:spcBef>
                <a:spcAft>
                  <a:spcPts val="0"/>
                </a:spcAft>
                <a:buNone/>
              </a:pPr>
              <a:r>
                <a:rPr lang="en-US" sz="1400" b="0" i="0" u="none" strike="noStrike" cap="none" dirty="0">
                  <a:solidFill>
                    <a:schemeClr val="lt1"/>
                  </a:solidFill>
                  <a:latin typeface="Courier New"/>
                  <a:ea typeface="Courier New"/>
                  <a:cs typeface="Courier New"/>
                  <a:sym typeface="Courier New"/>
                </a:rPr>
                <a:t>  street               VARCHAR(50) DEFAULT NULL,</a:t>
              </a:r>
              <a:endParaRPr dirty="0"/>
            </a:p>
            <a:p>
              <a:pPr marL="0" marR="0" lvl="0" indent="0" algn="l" rtl="0">
                <a:lnSpc>
                  <a:spcPct val="100000"/>
                </a:lnSpc>
                <a:spcBef>
                  <a:spcPts val="1000"/>
                </a:spcBef>
                <a:spcAft>
                  <a:spcPts val="0"/>
                </a:spcAft>
                <a:buNone/>
              </a:pPr>
              <a:r>
                <a:rPr lang="en-US" sz="1400" b="0" i="0" u="none" strike="noStrike" cap="none" dirty="0">
                  <a:solidFill>
                    <a:schemeClr val="lt1"/>
                  </a:solidFill>
                  <a:latin typeface="Courier New"/>
                  <a:ea typeface="Courier New"/>
                  <a:cs typeface="Courier New"/>
                  <a:sym typeface="Courier New"/>
                </a:rPr>
                <a:t>  city                 VARCHAR(50) DEFAULT NULL,</a:t>
              </a:r>
              <a:endParaRPr dirty="0"/>
            </a:p>
            <a:p>
              <a:pPr marL="0" marR="0" lvl="0" indent="0" algn="l" rtl="0">
                <a:lnSpc>
                  <a:spcPct val="100000"/>
                </a:lnSpc>
                <a:spcBef>
                  <a:spcPts val="1000"/>
                </a:spcBef>
                <a:spcAft>
                  <a:spcPts val="0"/>
                </a:spcAft>
                <a:buNone/>
              </a:pPr>
              <a:r>
                <a:rPr lang="en-US" sz="1400" b="0" i="0" u="none" strike="noStrike" cap="none" dirty="0">
                  <a:solidFill>
                    <a:schemeClr val="lt1"/>
                  </a:solidFill>
                  <a:latin typeface="Courier New"/>
                  <a:ea typeface="Courier New"/>
                  <a:cs typeface="Courier New"/>
                  <a:sym typeface="Courier New"/>
                </a:rPr>
                <a:t>  state                VARCHAR(50) DEFAULT NULL,</a:t>
              </a:r>
              <a:endParaRPr dirty="0"/>
            </a:p>
            <a:p>
              <a:pPr marL="0" marR="0" lvl="0" indent="0" algn="l" rtl="0">
                <a:lnSpc>
                  <a:spcPct val="100000"/>
                </a:lnSpc>
                <a:spcBef>
                  <a:spcPts val="1000"/>
                </a:spcBef>
                <a:spcAft>
                  <a:spcPts val="0"/>
                </a:spcAft>
                <a:buNone/>
              </a:pPr>
              <a:r>
                <a:rPr lang="en-US" sz="1400" b="0" i="0" u="none" strike="noStrike" cap="none" dirty="0">
                  <a:solidFill>
                    <a:schemeClr val="lt1"/>
                  </a:solidFill>
                  <a:latin typeface="Courier New"/>
                  <a:ea typeface="Courier New"/>
                  <a:cs typeface="Courier New"/>
                  <a:sym typeface="Courier New"/>
                </a:rPr>
                <a:t>  country              VARCHAR(50) DEFAULT NULL,</a:t>
              </a:r>
              <a:endParaRPr dirty="0"/>
            </a:p>
            <a:p>
              <a:pPr marL="0" marR="0" lvl="0" indent="0" algn="l" rtl="0">
                <a:lnSpc>
                  <a:spcPct val="100000"/>
                </a:lnSpc>
                <a:spcBef>
                  <a:spcPts val="1000"/>
                </a:spcBef>
                <a:spcAft>
                  <a:spcPts val="0"/>
                </a:spcAft>
                <a:buNone/>
              </a:pPr>
              <a:r>
                <a:rPr lang="en-US" sz="1400" b="0" i="0" u="none" strike="noStrike" cap="none" dirty="0">
                  <a:solidFill>
                    <a:schemeClr val="lt1"/>
                  </a:solidFill>
                  <a:latin typeface="Courier New"/>
                  <a:ea typeface="Courier New"/>
                  <a:cs typeface="Courier New"/>
                  <a:sym typeface="Courier New"/>
                </a:rPr>
                <a:t>  </a:t>
              </a:r>
              <a:r>
                <a:rPr lang="en-US" sz="1400" b="0" i="0" u="none" strike="noStrike" cap="none" dirty="0" err="1">
                  <a:solidFill>
                    <a:schemeClr val="lt1"/>
                  </a:solidFill>
                  <a:latin typeface="Courier New"/>
                  <a:ea typeface="Courier New"/>
                  <a:cs typeface="Courier New"/>
                  <a:sym typeface="Courier New"/>
                </a:rPr>
                <a:t>pincode</a:t>
              </a:r>
              <a:r>
                <a:rPr lang="en-US" sz="1400" b="0" i="0" u="none" strike="noStrike" cap="none" dirty="0">
                  <a:solidFill>
                    <a:schemeClr val="lt1"/>
                  </a:solidFill>
                  <a:latin typeface="Courier New"/>
                  <a:ea typeface="Courier New"/>
                  <a:cs typeface="Courier New"/>
                  <a:sym typeface="Courier New"/>
                </a:rPr>
                <a:t>              INTEGER,</a:t>
              </a:r>
              <a:endParaRPr dirty="0"/>
            </a:p>
            <a:p>
              <a:pPr marL="0" marR="0" lvl="0" indent="0" algn="l" rtl="0">
                <a:lnSpc>
                  <a:spcPct val="100000"/>
                </a:lnSpc>
                <a:spcBef>
                  <a:spcPts val="1000"/>
                </a:spcBef>
                <a:spcAft>
                  <a:spcPts val="0"/>
                </a:spcAft>
                <a:buNone/>
              </a:pPr>
              <a:r>
                <a:rPr lang="en-US" sz="1400" b="0" i="0" u="none" strike="noStrike" cap="none" dirty="0">
                  <a:solidFill>
                    <a:schemeClr val="lt1"/>
                  </a:solidFill>
                  <a:latin typeface="Courier New"/>
                  <a:ea typeface="Courier New"/>
                  <a:cs typeface="Courier New"/>
                  <a:sym typeface="Courier New"/>
                </a:rPr>
                <a:t>  image                VARCHAR(1000),</a:t>
              </a:r>
              <a:endParaRPr dirty="0"/>
            </a:p>
            <a:p>
              <a:pPr marL="0" marR="0" lvl="0" indent="0" algn="l" rtl="0">
                <a:lnSpc>
                  <a:spcPct val="100000"/>
                </a:lnSpc>
                <a:spcBef>
                  <a:spcPts val="1000"/>
                </a:spcBef>
                <a:spcAft>
                  <a:spcPts val="0"/>
                </a:spcAft>
                <a:buNone/>
              </a:pPr>
              <a:r>
                <a:rPr lang="en-US" sz="1400" b="0" i="0" u="none" strike="noStrike" cap="none" dirty="0">
                  <a:solidFill>
                    <a:schemeClr val="lt1"/>
                  </a:solidFill>
                  <a:latin typeface="Courier New"/>
                  <a:ea typeface="Courier New"/>
                  <a:cs typeface="Courier New"/>
                  <a:sym typeface="Courier New"/>
                </a:rPr>
                <a:t>  contact              BIGINT,</a:t>
              </a:r>
              <a:endParaRPr dirty="0"/>
            </a:p>
            <a:p>
              <a:pPr marL="0" marR="0" lvl="0" indent="0" algn="l" rtl="0">
                <a:lnSpc>
                  <a:spcPct val="100000"/>
                </a:lnSpc>
                <a:spcBef>
                  <a:spcPts val="1000"/>
                </a:spcBef>
                <a:spcAft>
                  <a:spcPts val="0"/>
                </a:spcAft>
                <a:buNone/>
              </a:pPr>
              <a:r>
                <a:rPr lang="en-US" sz="1400" b="0" i="0" u="none" strike="noStrike" cap="none" dirty="0">
                  <a:solidFill>
                    <a:schemeClr val="lt1"/>
                  </a:solidFill>
                  <a:latin typeface="Courier New"/>
                  <a:ea typeface="Courier New"/>
                  <a:cs typeface="Courier New"/>
                  <a:sym typeface="Courier New"/>
                </a:rPr>
                <a:t>  </a:t>
              </a:r>
              <a:r>
                <a:rPr lang="en-US" sz="1400" b="0" i="0" u="none" strike="noStrike" cap="none" dirty="0" err="1">
                  <a:solidFill>
                    <a:schemeClr val="lt1"/>
                  </a:solidFill>
                  <a:latin typeface="Courier New"/>
                  <a:ea typeface="Courier New"/>
                  <a:cs typeface="Courier New"/>
                  <a:sym typeface="Courier New"/>
                </a:rPr>
                <a:t>addedOn</a:t>
              </a:r>
              <a:r>
                <a:rPr lang="en-US" sz="1400" b="0" i="0" u="none" strike="noStrike" cap="none" dirty="0">
                  <a:solidFill>
                    <a:schemeClr val="lt1"/>
                  </a:solidFill>
                  <a:latin typeface="Courier New"/>
                  <a:ea typeface="Courier New"/>
                  <a:cs typeface="Courier New"/>
                  <a:sym typeface="Courier New"/>
                </a:rPr>
                <a:t>              DATETIME DEFAULT CURRENT_TIMESTAMP</a:t>
              </a:r>
              <a:endParaRPr sz="1400" b="0"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1000"/>
                </a:spcBef>
                <a:spcAft>
                  <a:spcPts val="0"/>
                </a:spcAft>
                <a:buNone/>
              </a:pPr>
              <a:r>
                <a:rPr lang="en-US" sz="1400" b="0" i="0" u="none" strike="noStrike" cap="none" dirty="0">
                  <a:solidFill>
                    <a:schemeClr val="lt1"/>
                  </a:solidFill>
                  <a:latin typeface="Courier New"/>
                  <a:ea typeface="Courier New"/>
                  <a:cs typeface="Courier New"/>
                  <a:sym typeface="Courier New"/>
                </a:rPr>
                <a:t>);</a:t>
              </a:r>
              <a:endParaRPr dirty="0"/>
            </a:p>
            <a:p>
              <a:pPr marL="0" marR="0" lvl="0" indent="0" algn="l" rtl="0">
                <a:lnSpc>
                  <a:spcPct val="100000"/>
                </a:lnSpc>
                <a:spcBef>
                  <a:spcPts val="1000"/>
                </a:spcBef>
                <a:spcAft>
                  <a:spcPts val="0"/>
                </a:spcAft>
                <a:buNone/>
              </a:pPr>
              <a:r>
                <a:rPr lang="en-US" sz="1400" b="0" i="0" u="none" strike="noStrike" cap="none" dirty="0">
                  <a:solidFill>
                    <a:schemeClr val="lt1"/>
                  </a:solidFill>
                  <a:latin typeface="Courier New"/>
                  <a:ea typeface="Courier New"/>
                  <a:cs typeface="Courier New"/>
                  <a:sym typeface="Courier New"/>
                </a:rPr>
                <a:t>) NOT NULL,</a:t>
              </a:r>
              <a:endParaRPr dirty="0"/>
            </a:p>
          </p:txBody>
        </p:sp>
        <p:sp>
          <p:nvSpPr>
            <p:cNvPr id="679" name="Google Shape;679;p85"/>
            <p:cNvSpPr/>
            <p:nvPr/>
          </p:nvSpPr>
          <p:spPr>
            <a:xfrm>
              <a:off x="5103801" y="2917543"/>
              <a:ext cx="6048395" cy="73484"/>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85"/>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81" name="Google Shape;681;p85"/>
          <p:cNvSpPr/>
          <p:nvPr/>
        </p:nvSpPr>
        <p:spPr>
          <a:xfrm>
            <a:off x="2603198" y="2240610"/>
            <a:ext cx="3844322"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1" i="0" u="none" strike="noStrike" cap="none" dirty="0">
                <a:solidFill>
                  <a:srgbClr val="3F3F3F"/>
                </a:solidFill>
                <a:latin typeface="Open Sans"/>
                <a:ea typeface="Open Sans"/>
                <a:cs typeface="Open Sans"/>
                <a:sym typeface="Open Sans"/>
              </a:rPr>
              <a:t>Use database ecommerce:</a:t>
            </a:r>
            <a:endParaRPr sz="2200" b="1" i="0" u="none" strike="noStrike" cap="none" dirty="0">
              <a:solidFill>
                <a:srgbClr val="3F3F3F"/>
              </a:solidFill>
              <a:highlight>
                <a:schemeClr val="dk1"/>
              </a:highlight>
              <a:latin typeface="Open Sans"/>
              <a:ea typeface="Open Sans"/>
              <a:cs typeface="Open Sans"/>
              <a:sym typeface="Open Sans"/>
            </a:endParaRPr>
          </a:p>
        </p:txBody>
      </p:sp>
      <p:pic>
        <p:nvPicPr>
          <p:cNvPr id="11" name="Google Shape;555;p50">
            <a:extLst>
              <a:ext uri="{FF2B5EF4-FFF2-40B4-BE49-F238E27FC236}">
                <a16:creationId xmlns:a16="http://schemas.microsoft.com/office/drawing/2014/main" id="{B48D1943-A26B-4EA6-A0FA-ED093C7F1D2C}"/>
              </a:ext>
            </a:extLst>
          </p:cNvPr>
          <p:cNvPicPr preferRelativeResize="0"/>
          <p:nvPr/>
        </p:nvPicPr>
        <p:blipFill rotWithShape="1">
          <a:blip r:embed="rId3">
            <a:alphaModFix/>
          </a:blip>
          <a:srcRect t="6807" b="6798"/>
          <a:stretch/>
        </p:blipFill>
        <p:spPr>
          <a:xfrm>
            <a:off x="3830334" y="859250"/>
            <a:ext cx="9052408" cy="828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8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a:t>Generating User Table for Login</a:t>
            </a:r>
            <a:endParaRPr/>
          </a:p>
        </p:txBody>
      </p:sp>
      <p:sp>
        <p:nvSpPr>
          <p:cNvPr id="688" name="Google Shape;688;p86"/>
          <p:cNvSpPr/>
          <p:nvPr/>
        </p:nvSpPr>
        <p:spPr>
          <a:xfrm>
            <a:off x="4361107" y="1679826"/>
            <a:ext cx="7435516"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For simplicity, one address per user is considered. </a:t>
            </a:r>
          </a:p>
        </p:txBody>
      </p:sp>
      <p:sp>
        <p:nvSpPr>
          <p:cNvPr id="689" name="Google Shape;689;p86"/>
          <p:cNvSpPr/>
          <p:nvPr/>
        </p:nvSpPr>
        <p:spPr>
          <a:xfrm>
            <a:off x="2045368" y="2491346"/>
            <a:ext cx="12320337" cy="1214379"/>
          </a:xfrm>
          <a:prstGeom prst="roundRect">
            <a:avLst>
              <a:gd name="adj" fmla="val 16667"/>
            </a:avLst>
          </a:prstGeom>
          <a:solidFill>
            <a:srgbClr val="F36B22"/>
          </a:solidFill>
          <a:ln>
            <a:solidFill>
              <a:srgbClr val="F36B22"/>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dirty="0">
                <a:solidFill>
                  <a:schemeClr val="lt1"/>
                </a:solidFill>
                <a:latin typeface="Open Sans"/>
                <a:ea typeface="Open Sans"/>
                <a:cs typeface="Open Sans"/>
                <a:sym typeface="Open Sans"/>
              </a:rPr>
              <a:t>In case a user has many addresses, an address table is created separately with a primary and foreign key relationship.</a:t>
            </a:r>
          </a:p>
        </p:txBody>
      </p:sp>
      <p:pic>
        <p:nvPicPr>
          <p:cNvPr id="690" name="Google Shape;690;p86" descr="Frequency Table"/>
          <p:cNvPicPr preferRelativeResize="0"/>
          <p:nvPr/>
        </p:nvPicPr>
        <p:blipFill rotWithShape="1">
          <a:blip r:embed="rId3">
            <a:alphaModFix/>
          </a:blip>
          <a:srcRect l="20361" t="18807" r="16201" b="22526"/>
          <a:stretch/>
        </p:blipFill>
        <p:spPr>
          <a:xfrm>
            <a:off x="5899484" y="4086358"/>
            <a:ext cx="4457032" cy="4121768"/>
          </a:xfrm>
          <a:prstGeom prst="rect">
            <a:avLst/>
          </a:prstGeom>
          <a:noFill/>
          <a:ln>
            <a:noFill/>
          </a:ln>
        </p:spPr>
      </p:pic>
      <p:pic>
        <p:nvPicPr>
          <p:cNvPr id="8" name="Google Shape;555;p50">
            <a:extLst>
              <a:ext uri="{FF2B5EF4-FFF2-40B4-BE49-F238E27FC236}">
                <a16:creationId xmlns:a16="http://schemas.microsoft.com/office/drawing/2014/main" id="{F5978C4A-93C4-4D21-A669-63DA1BC5FE05}"/>
              </a:ext>
            </a:extLst>
          </p:cNvPr>
          <p:cNvPicPr preferRelativeResize="0"/>
          <p:nvPr/>
        </p:nvPicPr>
        <p:blipFill rotWithShape="1">
          <a:blip r:embed="rId4">
            <a:alphaModFix/>
          </a:blip>
          <a:srcRect t="6807" b="6798"/>
          <a:stretch/>
        </p:blipFill>
        <p:spPr>
          <a:xfrm>
            <a:off x="3830334" y="859250"/>
            <a:ext cx="9052408" cy="828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8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t>Generating Wishlist Table</a:t>
            </a:r>
            <a:endParaRPr/>
          </a:p>
        </p:txBody>
      </p:sp>
      <p:sp>
        <p:nvSpPr>
          <p:cNvPr id="699" name="Google Shape;699;p87"/>
          <p:cNvSpPr/>
          <p:nvPr/>
        </p:nvSpPr>
        <p:spPr>
          <a:xfrm>
            <a:off x="2431668" y="1681116"/>
            <a:ext cx="11702473" cy="17030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pitchFamily="2" charset="0"/>
                <a:ea typeface="Open Sans" pitchFamily="2" charset="0"/>
                <a:cs typeface="Open Sans" pitchFamily="2" charset="0"/>
                <a:sym typeface="Open Sans"/>
              </a:rPr>
              <a:t>Make sure the database is selected as ecommerce, or you can execute the command to make the </a:t>
            </a:r>
            <a:r>
              <a:rPr lang="en-US" sz="2200" b="0" i="0" u="none" strike="noStrike" cap="none" dirty="0" err="1">
                <a:solidFill>
                  <a:srgbClr val="3F3F3F"/>
                </a:solidFill>
                <a:latin typeface="Open Sans" pitchFamily="2" charset="0"/>
                <a:ea typeface="Open Sans" pitchFamily="2" charset="0"/>
                <a:cs typeface="Open Sans" pitchFamily="2" charset="0"/>
                <a:sym typeface="Open Sans"/>
              </a:rPr>
              <a:t>db</a:t>
            </a:r>
            <a:r>
              <a:rPr lang="en-US" sz="2200" b="0" i="0" u="none" strike="noStrike" cap="none" dirty="0">
                <a:solidFill>
                  <a:srgbClr val="3F3F3F"/>
                </a:solidFill>
                <a:latin typeface="Open Sans" pitchFamily="2" charset="0"/>
                <a:ea typeface="Open Sans" pitchFamily="2" charset="0"/>
                <a:cs typeface="Open Sans" pitchFamily="2" charset="0"/>
                <a:sym typeface="Open Sans"/>
              </a:rPr>
              <a:t> selection for ecommerce as :</a:t>
            </a:r>
            <a:endParaRPr dirty="0">
              <a:latin typeface="Open Sans" pitchFamily="2" charset="0"/>
              <a:ea typeface="Open Sans" pitchFamily="2" charset="0"/>
              <a:cs typeface="Open Sans" pitchFamily="2" charset="0"/>
            </a:endParaRPr>
          </a:p>
          <a:p>
            <a:pPr marL="0" marR="0" lvl="0" indent="0" algn="l" rtl="0">
              <a:lnSpc>
                <a:spcPct val="100000"/>
              </a:lnSpc>
              <a:spcBef>
                <a:spcPts val="1000"/>
              </a:spcBef>
              <a:spcAft>
                <a:spcPts val="0"/>
              </a:spcAft>
              <a:buNone/>
            </a:pPr>
            <a:endParaRPr sz="2200" b="0" i="0" u="none" strike="noStrike" cap="none" dirty="0">
              <a:solidFill>
                <a:srgbClr val="3F3F3F"/>
              </a:solidFill>
              <a:latin typeface="Open Sans" pitchFamily="2" charset="0"/>
              <a:ea typeface="Open Sans" pitchFamily="2" charset="0"/>
              <a:cs typeface="Open Sans" pitchFamily="2" charset="0"/>
              <a:sym typeface="Open Sans"/>
            </a:endParaRPr>
          </a:p>
          <a:p>
            <a:pPr marL="0" marR="0" lvl="0" indent="0" algn="l" rtl="0">
              <a:lnSpc>
                <a:spcPct val="100000"/>
              </a:lnSpc>
              <a:spcBef>
                <a:spcPts val="1000"/>
              </a:spcBef>
              <a:spcAft>
                <a:spcPts val="0"/>
              </a:spcAft>
              <a:buNone/>
            </a:pPr>
            <a:r>
              <a:rPr lang="en-US" sz="2200" b="1" i="0" u="none" strike="noStrike" cap="none" dirty="0">
                <a:solidFill>
                  <a:srgbClr val="3F3F3F"/>
                </a:solidFill>
                <a:latin typeface="Open Sans" pitchFamily="2" charset="0"/>
                <a:ea typeface="Open Sans" pitchFamily="2" charset="0"/>
                <a:cs typeface="Open Sans" pitchFamily="2" charset="0"/>
                <a:sym typeface="Open Sans"/>
              </a:rPr>
              <a:t>Use database ecommerce:</a:t>
            </a:r>
            <a:endParaRPr sz="2200" b="0" i="0" u="none" strike="noStrike" cap="none" dirty="0">
              <a:solidFill>
                <a:srgbClr val="3F3F3F"/>
              </a:solidFill>
              <a:latin typeface="Open Sans" pitchFamily="2" charset="0"/>
              <a:ea typeface="Open Sans" pitchFamily="2" charset="0"/>
              <a:cs typeface="Open Sans" pitchFamily="2" charset="0"/>
              <a:sym typeface="Open Sans"/>
            </a:endParaRPr>
          </a:p>
        </p:txBody>
      </p:sp>
      <p:grpSp>
        <p:nvGrpSpPr>
          <p:cNvPr id="700" name="Google Shape;700;p87"/>
          <p:cNvGrpSpPr/>
          <p:nvPr/>
        </p:nvGrpSpPr>
        <p:grpSpPr>
          <a:xfrm>
            <a:off x="2890812" y="3569054"/>
            <a:ext cx="11748655" cy="3439254"/>
            <a:chOff x="5103801" y="2917543"/>
            <a:chExt cx="6048395" cy="1262484"/>
          </a:xfrm>
        </p:grpSpPr>
        <p:sp>
          <p:nvSpPr>
            <p:cNvPr id="701" name="Google Shape;701;p87"/>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1000"/>
                </a:spcBef>
                <a:spcAft>
                  <a:spcPts val="0"/>
                </a:spcAft>
                <a:buNone/>
              </a:pPr>
              <a:endParaRPr sz="1600" b="0" i="0" u="none" strike="noStrike" cap="none" dirty="0">
                <a:solidFill>
                  <a:srgbClr val="92D050"/>
                </a:solidFill>
                <a:latin typeface="Courier New"/>
                <a:ea typeface="Courier New"/>
                <a:cs typeface="Courier New"/>
                <a:sym typeface="Courier New"/>
              </a:endParaRPr>
            </a:p>
            <a:p>
              <a:pPr marL="0" marR="0" lvl="0" indent="0" algn="l" rtl="0">
                <a:lnSpc>
                  <a:spcPct val="100000"/>
                </a:lnSpc>
                <a:spcBef>
                  <a:spcPts val="1000"/>
                </a:spcBef>
                <a:spcAft>
                  <a:spcPts val="0"/>
                </a:spcAft>
                <a:buNone/>
              </a:pPr>
              <a:r>
                <a:rPr lang="en-US" sz="1400" b="0" i="0" u="none" strike="noStrike" cap="none" dirty="0">
                  <a:solidFill>
                    <a:srgbClr val="93C47D"/>
                  </a:solidFill>
                  <a:latin typeface="Courier New"/>
                  <a:ea typeface="Courier New"/>
                  <a:cs typeface="Courier New"/>
                  <a:sym typeface="Courier New"/>
                </a:rPr>
                <a:t>CREATE TABLE WISHLIST </a:t>
              </a:r>
              <a:r>
                <a:rPr lang="en-US" sz="1400" b="0" i="0" u="none" strike="noStrike" cap="none" dirty="0">
                  <a:solidFill>
                    <a:schemeClr val="lt1"/>
                  </a:solidFill>
                  <a:latin typeface="Courier New"/>
                  <a:ea typeface="Courier New"/>
                  <a:cs typeface="Courier New"/>
                  <a:sym typeface="Courier New"/>
                </a:rPr>
                <a:t>{</a:t>
              </a:r>
              <a:endParaRPr dirty="0"/>
            </a:p>
            <a:p>
              <a:pPr marL="0" marR="0" lvl="0" indent="0" algn="l" rtl="0">
                <a:lnSpc>
                  <a:spcPct val="100000"/>
                </a:lnSpc>
                <a:spcBef>
                  <a:spcPts val="1000"/>
                </a:spcBef>
                <a:spcAft>
                  <a:spcPts val="0"/>
                </a:spcAft>
                <a:buNone/>
              </a:pPr>
              <a:r>
                <a:rPr lang="en-US" sz="1400" b="0" i="0" u="none" strike="noStrike" cap="none" dirty="0">
                  <a:solidFill>
                    <a:srgbClr val="92D050"/>
                  </a:solidFill>
                  <a:latin typeface="Courier New"/>
                  <a:ea typeface="Courier New"/>
                  <a:cs typeface="Courier New"/>
                  <a:sym typeface="Courier New"/>
                </a:rPr>
                <a:t>  </a:t>
              </a:r>
              <a:r>
                <a:rPr lang="en-US" sz="1400" b="0" i="0" u="none" strike="noStrike" cap="none" dirty="0" err="1">
                  <a:solidFill>
                    <a:schemeClr val="lt1"/>
                  </a:solidFill>
                  <a:latin typeface="Courier New"/>
                  <a:ea typeface="Courier New"/>
                  <a:cs typeface="Courier New"/>
                  <a:sym typeface="Courier New"/>
                </a:rPr>
                <a:t>wishListId</a:t>
              </a:r>
              <a:r>
                <a:rPr lang="en-US" sz="1400" b="0" i="0" u="none" strike="noStrike" cap="none" dirty="0">
                  <a:solidFill>
                    <a:schemeClr val="lt1"/>
                  </a:solidFill>
                  <a:latin typeface="Courier New"/>
                  <a:ea typeface="Courier New"/>
                  <a:cs typeface="Courier New"/>
                  <a:sym typeface="Courier New"/>
                </a:rPr>
                <a:t>           INTEGER NOT NULL PRIMARY KEY AUTO_INCREMENT,</a:t>
              </a:r>
              <a:endParaRPr dirty="0"/>
            </a:p>
            <a:p>
              <a:pPr marL="0" marR="0" lvl="0" indent="0" algn="l" rtl="0">
                <a:lnSpc>
                  <a:spcPct val="100000"/>
                </a:lnSpc>
                <a:spcBef>
                  <a:spcPts val="1000"/>
                </a:spcBef>
                <a:spcAft>
                  <a:spcPts val="0"/>
                </a:spcAft>
                <a:buNone/>
              </a:pPr>
              <a:r>
                <a:rPr lang="en-US" sz="1400" b="0" i="0" u="none" strike="noStrike" cap="none" dirty="0">
                  <a:solidFill>
                    <a:schemeClr val="lt1"/>
                  </a:solidFill>
                  <a:latin typeface="Courier New"/>
                  <a:ea typeface="Courier New"/>
                  <a:cs typeface="Courier New"/>
                  <a:sym typeface="Courier New"/>
                </a:rPr>
                <a:t>  </a:t>
              </a:r>
              <a:r>
                <a:rPr lang="en-US" sz="1400" b="0" i="0" u="none" strike="noStrike" cap="none" dirty="0" err="1">
                  <a:solidFill>
                    <a:schemeClr val="lt1"/>
                  </a:solidFill>
                  <a:latin typeface="Courier New"/>
                  <a:ea typeface="Courier New"/>
                  <a:cs typeface="Courier New"/>
                  <a:sym typeface="Courier New"/>
                </a:rPr>
                <a:t>productId</a:t>
              </a:r>
              <a:r>
                <a:rPr lang="en-US" sz="1400" b="0" i="0" u="none" strike="noStrike" cap="none" dirty="0">
                  <a:solidFill>
                    <a:schemeClr val="lt1"/>
                  </a:solidFill>
                  <a:latin typeface="Courier New"/>
                  <a:ea typeface="Courier New"/>
                  <a:cs typeface="Courier New"/>
                  <a:sym typeface="Courier New"/>
                </a:rPr>
                <a:t>            INTEGER NOT NULL,</a:t>
              </a:r>
              <a:endParaRPr dirty="0"/>
            </a:p>
            <a:p>
              <a:pPr marL="0" marR="0" lvl="0" indent="0" algn="l" rtl="0">
                <a:lnSpc>
                  <a:spcPct val="100000"/>
                </a:lnSpc>
                <a:spcBef>
                  <a:spcPts val="1000"/>
                </a:spcBef>
                <a:spcAft>
                  <a:spcPts val="0"/>
                </a:spcAft>
                <a:buNone/>
              </a:pPr>
              <a:r>
                <a:rPr lang="en-US" sz="1400" b="0" i="0" u="none" strike="noStrike" cap="none" dirty="0">
                  <a:solidFill>
                    <a:schemeClr val="lt1"/>
                  </a:solidFill>
                  <a:latin typeface="Courier New"/>
                  <a:ea typeface="Courier New"/>
                  <a:cs typeface="Courier New"/>
                  <a:sym typeface="Courier New"/>
                </a:rPr>
                <a:t>  </a:t>
              </a:r>
              <a:r>
                <a:rPr lang="en-US" sz="1400" b="0" i="0" u="none" strike="noStrike" cap="none" dirty="0" err="1">
                  <a:solidFill>
                    <a:schemeClr val="lt1"/>
                  </a:solidFill>
                  <a:latin typeface="Courier New"/>
                  <a:ea typeface="Courier New"/>
                  <a:cs typeface="Courier New"/>
                  <a:sym typeface="Courier New"/>
                </a:rPr>
                <a:t>userId</a:t>
              </a:r>
              <a:r>
                <a:rPr lang="en-US" sz="1400" b="0" i="0" u="none" strike="noStrike" cap="none" dirty="0">
                  <a:solidFill>
                    <a:schemeClr val="lt1"/>
                  </a:solidFill>
                  <a:latin typeface="Courier New"/>
                  <a:ea typeface="Courier New"/>
                  <a:cs typeface="Courier New"/>
                  <a:sym typeface="Courier New"/>
                </a:rPr>
                <a:t>               INTEGER NOT NULL,</a:t>
              </a:r>
              <a:endParaRPr dirty="0"/>
            </a:p>
            <a:p>
              <a:pPr marL="0" marR="0" lvl="0" indent="0" algn="l" rtl="0">
                <a:lnSpc>
                  <a:spcPct val="100000"/>
                </a:lnSpc>
                <a:spcBef>
                  <a:spcPts val="1000"/>
                </a:spcBef>
                <a:spcAft>
                  <a:spcPts val="0"/>
                </a:spcAft>
                <a:buNone/>
              </a:pPr>
              <a:r>
                <a:rPr lang="en-US" sz="1400" b="0" i="0" u="none" strike="noStrike" cap="none" dirty="0">
                  <a:solidFill>
                    <a:schemeClr val="lt1"/>
                  </a:solidFill>
                  <a:latin typeface="Courier New"/>
                  <a:ea typeface="Courier New"/>
                  <a:cs typeface="Courier New"/>
                  <a:sym typeface="Courier New"/>
                </a:rPr>
                <a:t>  FOREIGN KEY (</a:t>
              </a:r>
              <a:r>
                <a:rPr lang="en-US" sz="1400" b="0" i="0" u="none" strike="noStrike" cap="none" dirty="0" err="1">
                  <a:solidFill>
                    <a:schemeClr val="lt1"/>
                  </a:solidFill>
                  <a:latin typeface="Courier New"/>
                  <a:ea typeface="Courier New"/>
                  <a:cs typeface="Courier New"/>
                  <a:sym typeface="Courier New"/>
                </a:rPr>
                <a:t>productId</a:t>
              </a:r>
              <a:r>
                <a:rPr lang="en-US" sz="1400" b="0" i="0" u="none" strike="noStrike" cap="none" dirty="0">
                  <a:solidFill>
                    <a:schemeClr val="lt1"/>
                  </a:solidFill>
                  <a:latin typeface="Courier New"/>
                  <a:ea typeface="Courier New"/>
                  <a:cs typeface="Courier New"/>
                  <a:sym typeface="Courier New"/>
                </a:rPr>
                <a:t>) REFERENCES PRODUCTS(</a:t>
              </a:r>
              <a:r>
                <a:rPr lang="en-US" sz="1400" b="0" i="0" u="none" strike="noStrike" cap="none" dirty="0" err="1">
                  <a:solidFill>
                    <a:schemeClr val="lt1"/>
                  </a:solidFill>
                  <a:latin typeface="Courier New"/>
                  <a:ea typeface="Courier New"/>
                  <a:cs typeface="Courier New"/>
                  <a:sym typeface="Courier New"/>
                </a:rPr>
                <a:t>productId</a:t>
              </a:r>
              <a:r>
                <a:rPr lang="en-US" sz="1400" b="0" i="0" u="none" strike="noStrike" cap="none" dirty="0">
                  <a:solidFill>
                    <a:schemeClr val="lt1"/>
                  </a:solidFill>
                  <a:latin typeface="Courier New"/>
                  <a:ea typeface="Courier New"/>
                  <a:cs typeface="Courier New"/>
                  <a:sym typeface="Courier New"/>
                </a:rPr>
                <a:t>),</a:t>
              </a:r>
              <a:endParaRPr dirty="0"/>
            </a:p>
            <a:p>
              <a:pPr marL="0" marR="0" lvl="0" indent="0" algn="l" rtl="0">
                <a:lnSpc>
                  <a:spcPct val="100000"/>
                </a:lnSpc>
                <a:spcBef>
                  <a:spcPts val="1000"/>
                </a:spcBef>
                <a:spcAft>
                  <a:spcPts val="0"/>
                </a:spcAft>
                <a:buNone/>
              </a:pPr>
              <a:r>
                <a:rPr lang="en-US" sz="1400" b="0" i="0" u="none" strike="noStrike" cap="none" dirty="0">
                  <a:solidFill>
                    <a:schemeClr val="lt1"/>
                  </a:solidFill>
                  <a:latin typeface="Courier New"/>
                  <a:ea typeface="Courier New"/>
                  <a:cs typeface="Courier New"/>
                  <a:sym typeface="Courier New"/>
                </a:rPr>
                <a:t>  FOREIGN KEY (</a:t>
              </a:r>
              <a:r>
                <a:rPr lang="en-US" sz="1400" b="0" i="0" u="none" strike="noStrike" cap="none" dirty="0" err="1">
                  <a:solidFill>
                    <a:schemeClr val="lt1"/>
                  </a:solidFill>
                  <a:latin typeface="Courier New"/>
                  <a:ea typeface="Courier New"/>
                  <a:cs typeface="Courier New"/>
                  <a:sym typeface="Courier New"/>
                </a:rPr>
                <a:t>userId</a:t>
              </a:r>
              <a:r>
                <a:rPr lang="en-US" sz="1400" b="0" i="0" u="none" strike="noStrike" cap="none" dirty="0">
                  <a:solidFill>
                    <a:schemeClr val="lt1"/>
                  </a:solidFill>
                  <a:latin typeface="Courier New"/>
                  <a:ea typeface="Courier New"/>
                  <a:cs typeface="Courier New"/>
                  <a:sym typeface="Courier New"/>
                </a:rPr>
                <a:t>) REFERENCES USERS(</a:t>
              </a:r>
              <a:r>
                <a:rPr lang="en-US" sz="1400" b="0" i="0" u="none" strike="noStrike" cap="none" dirty="0" err="1">
                  <a:solidFill>
                    <a:schemeClr val="lt1"/>
                  </a:solidFill>
                  <a:latin typeface="Courier New"/>
                  <a:ea typeface="Courier New"/>
                  <a:cs typeface="Courier New"/>
                  <a:sym typeface="Courier New"/>
                </a:rPr>
                <a:t>userId</a:t>
              </a:r>
              <a:r>
                <a:rPr lang="en-US" sz="1400" b="0" i="0" u="none" strike="noStrike" cap="none" dirty="0">
                  <a:solidFill>
                    <a:schemeClr val="lt1"/>
                  </a:solidFill>
                  <a:latin typeface="Courier New"/>
                  <a:ea typeface="Courier New"/>
                  <a:cs typeface="Courier New"/>
                  <a:sym typeface="Courier New"/>
                </a:rPr>
                <a:t>)</a:t>
              </a:r>
              <a:endParaRPr dirty="0"/>
            </a:p>
            <a:p>
              <a:pPr marL="0" marR="0" lvl="0" indent="0" algn="l" rtl="0">
                <a:lnSpc>
                  <a:spcPct val="100000"/>
                </a:lnSpc>
                <a:spcBef>
                  <a:spcPts val="1000"/>
                </a:spcBef>
                <a:spcAft>
                  <a:spcPts val="0"/>
                </a:spcAft>
                <a:buNone/>
              </a:pPr>
              <a:r>
                <a:rPr lang="en-US" sz="1400" b="0" i="0" u="none" strike="noStrike" cap="none" dirty="0">
                  <a:solidFill>
                    <a:schemeClr val="lt1"/>
                  </a:solidFill>
                  <a:latin typeface="Courier New"/>
                  <a:ea typeface="Courier New"/>
                  <a:cs typeface="Courier New"/>
                  <a:sym typeface="Courier New"/>
                </a:rPr>
                <a:t>}</a:t>
              </a:r>
              <a:endParaRPr dirty="0"/>
            </a:p>
            <a:p>
              <a:pPr marL="0" marR="0" lvl="0" indent="0" algn="l" rtl="0">
                <a:lnSpc>
                  <a:spcPct val="100000"/>
                </a:lnSpc>
                <a:spcBef>
                  <a:spcPts val="1000"/>
                </a:spcBef>
                <a:spcAft>
                  <a:spcPts val="0"/>
                </a:spcAft>
                <a:buNone/>
              </a:pPr>
              <a:endParaRPr sz="1400" b="0" i="0" u="none" strike="noStrike" cap="none" dirty="0">
                <a:solidFill>
                  <a:srgbClr val="92D050"/>
                </a:solidFill>
                <a:latin typeface="Courier New"/>
                <a:ea typeface="Courier New"/>
                <a:cs typeface="Courier New"/>
                <a:sym typeface="Courier New"/>
              </a:endParaRPr>
            </a:p>
            <a:p>
              <a:pPr marL="0" marR="0" lvl="0" indent="0" algn="l" rtl="0">
                <a:lnSpc>
                  <a:spcPct val="100000"/>
                </a:lnSpc>
                <a:spcBef>
                  <a:spcPts val="1000"/>
                </a:spcBef>
                <a:spcAft>
                  <a:spcPts val="0"/>
                </a:spcAft>
                <a:buNone/>
              </a:pPr>
              <a:endParaRPr sz="1400" b="0" i="0" u="none" strike="noStrike" cap="none" dirty="0">
                <a:solidFill>
                  <a:srgbClr val="92D050"/>
                </a:solidFill>
                <a:latin typeface="Courier New"/>
                <a:ea typeface="Courier New"/>
                <a:cs typeface="Courier New"/>
                <a:sym typeface="Courier New"/>
              </a:endParaRPr>
            </a:p>
          </p:txBody>
        </p:sp>
        <p:sp>
          <p:nvSpPr>
            <p:cNvPr id="702" name="Google Shape;702;p87"/>
            <p:cNvSpPr/>
            <p:nvPr/>
          </p:nvSpPr>
          <p:spPr>
            <a:xfrm>
              <a:off x="5103801" y="2917543"/>
              <a:ext cx="6048395" cy="73484"/>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87"/>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0" name="Google Shape;555;p50">
            <a:extLst>
              <a:ext uri="{FF2B5EF4-FFF2-40B4-BE49-F238E27FC236}">
                <a16:creationId xmlns:a16="http://schemas.microsoft.com/office/drawing/2014/main" id="{F09BEB64-46AC-42AA-B036-AEFEEB97FE8D}"/>
              </a:ext>
            </a:extLst>
          </p:cNvPr>
          <p:cNvPicPr preferRelativeResize="0"/>
          <p:nvPr/>
        </p:nvPicPr>
        <p:blipFill rotWithShape="1">
          <a:blip r:embed="rId3">
            <a:alphaModFix/>
          </a:blip>
          <a:srcRect t="6807" b="6798"/>
          <a:stretch/>
        </p:blipFill>
        <p:spPr>
          <a:xfrm>
            <a:off x="4572554" y="859250"/>
            <a:ext cx="7567969" cy="828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8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Font typeface="Arial"/>
              <a:buNone/>
            </a:pPr>
            <a:r>
              <a:rPr lang="en-US"/>
              <a:t>Generating Cart Table</a:t>
            </a:r>
            <a:endParaRPr/>
          </a:p>
        </p:txBody>
      </p:sp>
      <p:sp>
        <p:nvSpPr>
          <p:cNvPr id="710" name="Google Shape;710;p88"/>
          <p:cNvSpPr/>
          <p:nvPr/>
        </p:nvSpPr>
        <p:spPr>
          <a:xfrm>
            <a:off x="2431668" y="1681116"/>
            <a:ext cx="11702473" cy="17030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pitchFamily="2" charset="0"/>
                <a:ea typeface="Open Sans" pitchFamily="2" charset="0"/>
                <a:cs typeface="Open Sans" pitchFamily="2" charset="0"/>
                <a:sym typeface="Open Sans"/>
              </a:rPr>
              <a:t>Make sure the database is selected as eCommerce, or you can execute the command to make the </a:t>
            </a:r>
            <a:r>
              <a:rPr lang="en-US" sz="2200" b="0" i="0" u="none" strike="noStrike" cap="none" dirty="0" err="1">
                <a:solidFill>
                  <a:srgbClr val="3F3F3F"/>
                </a:solidFill>
                <a:latin typeface="Open Sans" pitchFamily="2" charset="0"/>
                <a:ea typeface="Open Sans" pitchFamily="2" charset="0"/>
                <a:cs typeface="Open Sans" pitchFamily="2" charset="0"/>
                <a:sym typeface="Open Sans"/>
              </a:rPr>
              <a:t>db</a:t>
            </a:r>
            <a:r>
              <a:rPr lang="en-US" sz="2200" b="0" i="0" u="none" strike="noStrike" cap="none" dirty="0">
                <a:solidFill>
                  <a:srgbClr val="3F3F3F"/>
                </a:solidFill>
                <a:latin typeface="Open Sans" pitchFamily="2" charset="0"/>
                <a:ea typeface="Open Sans" pitchFamily="2" charset="0"/>
                <a:cs typeface="Open Sans" pitchFamily="2" charset="0"/>
                <a:sym typeface="Open Sans"/>
              </a:rPr>
              <a:t> selection for eCommerce as:</a:t>
            </a:r>
            <a:endParaRPr dirty="0">
              <a:latin typeface="Open Sans" pitchFamily="2" charset="0"/>
              <a:ea typeface="Open Sans" pitchFamily="2" charset="0"/>
              <a:cs typeface="Open Sans" pitchFamily="2" charset="0"/>
            </a:endParaRPr>
          </a:p>
          <a:p>
            <a:pPr marL="0" marR="0" lvl="0" indent="0" algn="l" rtl="0">
              <a:lnSpc>
                <a:spcPct val="100000"/>
              </a:lnSpc>
              <a:spcBef>
                <a:spcPts val="1000"/>
              </a:spcBef>
              <a:spcAft>
                <a:spcPts val="0"/>
              </a:spcAft>
              <a:buNone/>
            </a:pPr>
            <a:endParaRPr sz="2200" b="0" i="0" u="none" strike="noStrike" cap="none" dirty="0">
              <a:solidFill>
                <a:srgbClr val="3F3F3F"/>
              </a:solidFill>
              <a:latin typeface="Open Sans" pitchFamily="2" charset="0"/>
              <a:ea typeface="Open Sans" pitchFamily="2" charset="0"/>
              <a:cs typeface="Open Sans" pitchFamily="2" charset="0"/>
              <a:sym typeface="Open Sans"/>
            </a:endParaRPr>
          </a:p>
          <a:p>
            <a:pPr marL="0" marR="0" lvl="0" indent="0" algn="l" rtl="0">
              <a:lnSpc>
                <a:spcPct val="100000"/>
              </a:lnSpc>
              <a:spcBef>
                <a:spcPts val="1000"/>
              </a:spcBef>
              <a:spcAft>
                <a:spcPts val="0"/>
              </a:spcAft>
              <a:buNone/>
            </a:pPr>
            <a:r>
              <a:rPr lang="en-US" sz="2200" b="1" i="0" u="none" strike="noStrike" cap="none" dirty="0">
                <a:solidFill>
                  <a:srgbClr val="3F3F3F"/>
                </a:solidFill>
                <a:latin typeface="Open Sans" pitchFamily="2" charset="0"/>
                <a:ea typeface="Open Sans" pitchFamily="2" charset="0"/>
                <a:cs typeface="Open Sans" pitchFamily="2" charset="0"/>
                <a:sym typeface="Open Sans"/>
              </a:rPr>
              <a:t>Use database ecommerce:</a:t>
            </a:r>
            <a:endParaRPr dirty="0">
              <a:latin typeface="Open Sans" pitchFamily="2" charset="0"/>
              <a:ea typeface="Open Sans" pitchFamily="2" charset="0"/>
              <a:cs typeface="Open Sans" pitchFamily="2" charset="0"/>
            </a:endParaRPr>
          </a:p>
        </p:txBody>
      </p:sp>
      <p:grpSp>
        <p:nvGrpSpPr>
          <p:cNvPr id="711" name="Google Shape;711;p88"/>
          <p:cNvGrpSpPr/>
          <p:nvPr/>
        </p:nvGrpSpPr>
        <p:grpSpPr>
          <a:xfrm>
            <a:off x="2410691" y="3366657"/>
            <a:ext cx="11748655" cy="4074680"/>
            <a:chOff x="5103801" y="2917543"/>
            <a:chExt cx="6048395" cy="1262484"/>
          </a:xfrm>
        </p:grpSpPr>
        <p:sp>
          <p:nvSpPr>
            <p:cNvPr id="712" name="Google Shape;712;p88"/>
            <p:cNvSpPr/>
            <p:nvPr/>
          </p:nvSpPr>
          <p:spPr>
            <a:xfrm>
              <a:off x="5116778" y="2953739"/>
              <a:ext cx="6022442" cy="1196493"/>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1000"/>
                </a:spcBef>
                <a:spcAft>
                  <a:spcPts val="0"/>
                </a:spcAft>
                <a:buNone/>
              </a:pPr>
              <a:r>
                <a:rPr lang="en-US" sz="1400" b="0" i="0" u="none" strike="noStrike" cap="none" dirty="0">
                  <a:solidFill>
                    <a:srgbClr val="93C47D"/>
                  </a:solidFill>
                  <a:latin typeface="Courier New"/>
                  <a:ea typeface="Courier New"/>
                  <a:cs typeface="Courier New"/>
                  <a:sym typeface="Courier New"/>
                </a:rPr>
                <a:t>CREATE TABLE CART </a:t>
              </a:r>
              <a:r>
                <a:rPr lang="en-US" sz="1400" b="0" i="0" u="none" strike="noStrike" cap="none" dirty="0">
                  <a:solidFill>
                    <a:srgbClr val="EBF2FA"/>
                  </a:solidFill>
                  <a:latin typeface="Courier New"/>
                  <a:ea typeface="Courier New"/>
                  <a:cs typeface="Courier New"/>
                  <a:sym typeface="Courier New"/>
                </a:rPr>
                <a:t>{</a:t>
              </a:r>
              <a:endParaRPr dirty="0"/>
            </a:p>
            <a:p>
              <a:pPr marL="0" marR="0" lvl="0" indent="0" algn="l" rtl="0">
                <a:lnSpc>
                  <a:spcPct val="100000"/>
                </a:lnSpc>
                <a:spcBef>
                  <a:spcPts val="1000"/>
                </a:spcBef>
                <a:spcAft>
                  <a:spcPts val="0"/>
                </a:spcAft>
                <a:buNone/>
              </a:pPr>
              <a:r>
                <a:rPr lang="en-US" sz="1400" b="0" i="0" u="none" strike="noStrike" cap="none" dirty="0">
                  <a:solidFill>
                    <a:srgbClr val="EBF2FA"/>
                  </a:solidFill>
                  <a:latin typeface="Courier New"/>
                  <a:ea typeface="Courier New"/>
                  <a:cs typeface="Courier New"/>
                  <a:sym typeface="Courier New"/>
                </a:rPr>
                <a:t>  </a:t>
              </a:r>
              <a:r>
                <a:rPr lang="en-US" sz="1400" b="0" i="0" u="none" strike="noStrike" cap="none" dirty="0" err="1">
                  <a:solidFill>
                    <a:srgbClr val="EBF2FA"/>
                  </a:solidFill>
                  <a:latin typeface="Courier New"/>
                  <a:ea typeface="Courier New"/>
                  <a:cs typeface="Courier New"/>
                  <a:sym typeface="Courier New"/>
                </a:rPr>
                <a:t>cartId</a:t>
              </a:r>
              <a:r>
                <a:rPr lang="en-US" sz="1400" b="0" i="0" u="none" strike="noStrike" cap="none" dirty="0">
                  <a:solidFill>
                    <a:srgbClr val="EBF2FA"/>
                  </a:solidFill>
                  <a:latin typeface="Courier New"/>
                  <a:ea typeface="Courier New"/>
                  <a:cs typeface="Courier New"/>
                  <a:sym typeface="Courier New"/>
                </a:rPr>
                <a:t>            INTEGER NOT NULL PRIMARY KEY AUTO_INCREMENT,</a:t>
              </a:r>
              <a:endParaRPr dirty="0"/>
            </a:p>
            <a:p>
              <a:pPr marL="0" marR="0" lvl="0" indent="0" algn="l" rtl="0">
                <a:lnSpc>
                  <a:spcPct val="100000"/>
                </a:lnSpc>
                <a:spcBef>
                  <a:spcPts val="1000"/>
                </a:spcBef>
                <a:spcAft>
                  <a:spcPts val="0"/>
                </a:spcAft>
                <a:buNone/>
              </a:pPr>
              <a:r>
                <a:rPr lang="en-US" sz="1400" b="0" i="0" u="none" strike="noStrike" cap="none" dirty="0">
                  <a:solidFill>
                    <a:srgbClr val="EBF2FA"/>
                  </a:solidFill>
                  <a:latin typeface="Courier New"/>
                  <a:ea typeface="Courier New"/>
                  <a:cs typeface="Courier New"/>
                  <a:sym typeface="Courier New"/>
                </a:rPr>
                <a:t>  </a:t>
              </a:r>
              <a:r>
                <a:rPr lang="en-US" sz="1400" b="0" i="0" u="none" strike="noStrike" cap="none" dirty="0" err="1">
                  <a:solidFill>
                    <a:srgbClr val="EBF2FA"/>
                  </a:solidFill>
                  <a:latin typeface="Courier New"/>
                  <a:ea typeface="Courier New"/>
                  <a:cs typeface="Courier New"/>
                  <a:sym typeface="Courier New"/>
                </a:rPr>
                <a:t>productId</a:t>
              </a:r>
              <a:r>
                <a:rPr lang="en-US" sz="1400" b="0" i="0" u="none" strike="noStrike" cap="none" dirty="0">
                  <a:solidFill>
                    <a:srgbClr val="EBF2FA"/>
                  </a:solidFill>
                  <a:latin typeface="Courier New"/>
                  <a:ea typeface="Courier New"/>
                  <a:cs typeface="Courier New"/>
                  <a:sym typeface="Courier New"/>
                </a:rPr>
                <a:t>            INTEGER NOT NULL,</a:t>
              </a:r>
              <a:endParaRPr dirty="0"/>
            </a:p>
            <a:p>
              <a:pPr marL="0" marR="0" lvl="0" indent="0" algn="l" rtl="0">
                <a:lnSpc>
                  <a:spcPct val="100000"/>
                </a:lnSpc>
                <a:spcBef>
                  <a:spcPts val="1000"/>
                </a:spcBef>
                <a:spcAft>
                  <a:spcPts val="0"/>
                </a:spcAft>
                <a:buNone/>
              </a:pPr>
              <a:r>
                <a:rPr lang="en-US" sz="1400" b="0" i="0" u="none" strike="noStrike" cap="none" dirty="0">
                  <a:solidFill>
                    <a:srgbClr val="EBF2FA"/>
                  </a:solidFill>
                  <a:latin typeface="Courier New"/>
                  <a:ea typeface="Courier New"/>
                  <a:cs typeface="Courier New"/>
                  <a:sym typeface="Courier New"/>
                </a:rPr>
                <a:t>  </a:t>
              </a:r>
              <a:r>
                <a:rPr lang="en-US" sz="1400" b="0" i="0" u="none" strike="noStrike" cap="none" dirty="0" err="1">
                  <a:solidFill>
                    <a:srgbClr val="EBF2FA"/>
                  </a:solidFill>
                  <a:latin typeface="Courier New"/>
                  <a:ea typeface="Courier New"/>
                  <a:cs typeface="Courier New"/>
                  <a:sym typeface="Courier New"/>
                </a:rPr>
                <a:t>qunatity</a:t>
              </a:r>
              <a:r>
                <a:rPr lang="en-US" sz="1400" b="0" i="0" u="none" strike="noStrike" cap="none" dirty="0">
                  <a:solidFill>
                    <a:srgbClr val="EBF2FA"/>
                  </a:solidFill>
                  <a:latin typeface="Courier New"/>
                  <a:ea typeface="Courier New"/>
                  <a:cs typeface="Courier New"/>
                  <a:sym typeface="Courier New"/>
                </a:rPr>
                <a:t>             INTEGER DEFAULT 1,</a:t>
              </a:r>
              <a:endParaRPr dirty="0"/>
            </a:p>
            <a:p>
              <a:pPr marL="0" marR="0" lvl="0" indent="0" algn="l" rtl="0">
                <a:lnSpc>
                  <a:spcPct val="100000"/>
                </a:lnSpc>
                <a:spcBef>
                  <a:spcPts val="1000"/>
                </a:spcBef>
                <a:spcAft>
                  <a:spcPts val="0"/>
                </a:spcAft>
                <a:buNone/>
              </a:pPr>
              <a:r>
                <a:rPr lang="en-US" sz="1400" b="0" i="0" u="none" strike="noStrike" cap="none" dirty="0">
                  <a:solidFill>
                    <a:srgbClr val="EBF2FA"/>
                  </a:solidFill>
                  <a:latin typeface="Courier New"/>
                  <a:ea typeface="Courier New"/>
                  <a:cs typeface="Courier New"/>
                  <a:sym typeface="Courier New"/>
                </a:rPr>
                <a:t>  </a:t>
              </a:r>
              <a:r>
                <a:rPr lang="en-US" sz="1400" b="0" i="0" u="none" strike="noStrike" cap="none" dirty="0" err="1">
                  <a:solidFill>
                    <a:srgbClr val="EBF2FA"/>
                  </a:solidFill>
                  <a:latin typeface="Courier New"/>
                  <a:ea typeface="Courier New"/>
                  <a:cs typeface="Courier New"/>
                  <a:sym typeface="Courier New"/>
                </a:rPr>
                <a:t>userId</a:t>
              </a:r>
              <a:r>
                <a:rPr lang="en-US" sz="1400" b="0" i="0" u="none" strike="noStrike" cap="none" dirty="0">
                  <a:solidFill>
                    <a:srgbClr val="EBF2FA"/>
                  </a:solidFill>
                  <a:latin typeface="Courier New"/>
                  <a:ea typeface="Courier New"/>
                  <a:cs typeface="Courier New"/>
                  <a:sym typeface="Courier New"/>
                </a:rPr>
                <a:t>               INTEGER NOT NULL,</a:t>
              </a:r>
              <a:endParaRPr dirty="0"/>
            </a:p>
            <a:p>
              <a:pPr marL="0" marR="0" lvl="0" indent="0" algn="l" rtl="0">
                <a:lnSpc>
                  <a:spcPct val="100000"/>
                </a:lnSpc>
                <a:spcBef>
                  <a:spcPts val="1000"/>
                </a:spcBef>
                <a:spcAft>
                  <a:spcPts val="0"/>
                </a:spcAft>
                <a:buNone/>
              </a:pPr>
              <a:r>
                <a:rPr lang="en-US" sz="1400" b="0" i="0" u="none" strike="noStrike" cap="none" dirty="0">
                  <a:solidFill>
                    <a:srgbClr val="EBF2FA"/>
                  </a:solidFill>
                  <a:latin typeface="Courier New"/>
                  <a:ea typeface="Courier New"/>
                  <a:cs typeface="Courier New"/>
                  <a:sym typeface="Courier New"/>
                </a:rPr>
                <a:t>  FOREIGN KEY (</a:t>
              </a:r>
              <a:r>
                <a:rPr lang="en-US" sz="1400" b="0" i="0" u="none" strike="noStrike" cap="none" dirty="0" err="1">
                  <a:solidFill>
                    <a:srgbClr val="EBF2FA"/>
                  </a:solidFill>
                  <a:latin typeface="Courier New"/>
                  <a:ea typeface="Courier New"/>
                  <a:cs typeface="Courier New"/>
                  <a:sym typeface="Courier New"/>
                </a:rPr>
                <a:t>productId</a:t>
              </a:r>
              <a:r>
                <a:rPr lang="en-US" sz="1400" b="0" i="0" u="none" strike="noStrike" cap="none" dirty="0">
                  <a:solidFill>
                    <a:srgbClr val="EBF2FA"/>
                  </a:solidFill>
                  <a:latin typeface="Courier New"/>
                  <a:ea typeface="Courier New"/>
                  <a:cs typeface="Courier New"/>
                  <a:sym typeface="Courier New"/>
                </a:rPr>
                <a:t>) REFERENCES PRODUCTS(</a:t>
              </a:r>
              <a:r>
                <a:rPr lang="en-US" sz="1400" b="0" i="0" u="none" strike="noStrike" cap="none" dirty="0" err="1">
                  <a:solidFill>
                    <a:srgbClr val="EBF2FA"/>
                  </a:solidFill>
                  <a:latin typeface="Courier New"/>
                  <a:ea typeface="Courier New"/>
                  <a:cs typeface="Courier New"/>
                  <a:sym typeface="Courier New"/>
                </a:rPr>
                <a:t>productId</a:t>
              </a:r>
              <a:r>
                <a:rPr lang="en-US" sz="1400" b="0" i="0" u="none" strike="noStrike" cap="none" dirty="0">
                  <a:solidFill>
                    <a:srgbClr val="EBF2FA"/>
                  </a:solidFill>
                  <a:latin typeface="Courier New"/>
                  <a:ea typeface="Courier New"/>
                  <a:cs typeface="Courier New"/>
                  <a:sym typeface="Courier New"/>
                </a:rPr>
                <a:t>),</a:t>
              </a:r>
              <a:endParaRPr dirty="0"/>
            </a:p>
            <a:p>
              <a:pPr marL="0" marR="0" lvl="0" indent="0" algn="l" rtl="0">
                <a:lnSpc>
                  <a:spcPct val="100000"/>
                </a:lnSpc>
                <a:spcBef>
                  <a:spcPts val="1000"/>
                </a:spcBef>
                <a:spcAft>
                  <a:spcPts val="0"/>
                </a:spcAft>
                <a:buNone/>
              </a:pPr>
              <a:r>
                <a:rPr lang="en-US" sz="1400" b="0" i="0" u="none" strike="noStrike" cap="none" dirty="0">
                  <a:solidFill>
                    <a:srgbClr val="EBF2FA"/>
                  </a:solidFill>
                  <a:latin typeface="Courier New"/>
                  <a:ea typeface="Courier New"/>
                  <a:cs typeface="Courier New"/>
                  <a:sym typeface="Courier New"/>
                </a:rPr>
                <a:t>  FOREIGN KEY (</a:t>
              </a:r>
              <a:r>
                <a:rPr lang="en-US" sz="1400" b="0" i="0" u="none" strike="noStrike" cap="none" dirty="0" err="1">
                  <a:solidFill>
                    <a:srgbClr val="EBF2FA"/>
                  </a:solidFill>
                  <a:latin typeface="Courier New"/>
                  <a:ea typeface="Courier New"/>
                  <a:cs typeface="Courier New"/>
                  <a:sym typeface="Courier New"/>
                </a:rPr>
                <a:t>userId</a:t>
              </a:r>
              <a:r>
                <a:rPr lang="en-US" sz="1400" b="0" i="0" u="none" strike="noStrike" cap="none" dirty="0">
                  <a:solidFill>
                    <a:srgbClr val="EBF2FA"/>
                  </a:solidFill>
                  <a:latin typeface="Courier New"/>
                  <a:ea typeface="Courier New"/>
                  <a:cs typeface="Courier New"/>
                  <a:sym typeface="Courier New"/>
                </a:rPr>
                <a:t>) REFERENCES USERS(</a:t>
              </a:r>
              <a:r>
                <a:rPr lang="en-US" sz="1400" b="0" i="0" u="none" strike="noStrike" cap="none" dirty="0" err="1">
                  <a:solidFill>
                    <a:srgbClr val="EBF2FA"/>
                  </a:solidFill>
                  <a:latin typeface="Courier New"/>
                  <a:ea typeface="Courier New"/>
                  <a:cs typeface="Courier New"/>
                  <a:sym typeface="Courier New"/>
                </a:rPr>
                <a:t>userId</a:t>
              </a:r>
              <a:r>
                <a:rPr lang="en-US" sz="1400" b="0" i="0" u="none" strike="noStrike" cap="none" dirty="0">
                  <a:solidFill>
                    <a:srgbClr val="EBF2FA"/>
                  </a:solidFill>
                  <a:latin typeface="Courier New"/>
                  <a:ea typeface="Courier New"/>
                  <a:cs typeface="Courier New"/>
                  <a:sym typeface="Courier New"/>
                </a:rPr>
                <a:t>)</a:t>
              </a:r>
              <a:endParaRPr dirty="0"/>
            </a:p>
            <a:p>
              <a:pPr marL="0" marR="0" lvl="0" indent="0" algn="l" rtl="0">
                <a:lnSpc>
                  <a:spcPct val="100000"/>
                </a:lnSpc>
                <a:spcBef>
                  <a:spcPts val="1000"/>
                </a:spcBef>
                <a:spcAft>
                  <a:spcPts val="0"/>
                </a:spcAft>
                <a:buNone/>
              </a:pPr>
              <a:r>
                <a:rPr lang="en-US" sz="1400" b="0" i="0" u="none" strike="noStrike" cap="none" dirty="0">
                  <a:solidFill>
                    <a:srgbClr val="EBF2FA"/>
                  </a:solidFill>
                  <a:latin typeface="Courier New"/>
                  <a:ea typeface="Courier New"/>
                  <a:cs typeface="Courier New"/>
                  <a:sym typeface="Courier New"/>
                </a:rPr>
                <a:t>}</a:t>
              </a:r>
              <a:endParaRPr dirty="0"/>
            </a:p>
          </p:txBody>
        </p:sp>
        <p:sp>
          <p:nvSpPr>
            <p:cNvPr id="713" name="Google Shape;713;p88"/>
            <p:cNvSpPr/>
            <p:nvPr/>
          </p:nvSpPr>
          <p:spPr>
            <a:xfrm>
              <a:off x="5103801" y="2917543"/>
              <a:ext cx="6048395" cy="73484"/>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88"/>
            <p:cNvSpPr/>
            <p:nvPr/>
          </p:nvSpPr>
          <p:spPr>
            <a:xfrm>
              <a:off x="5103801" y="4150231"/>
              <a:ext cx="6048395" cy="29796"/>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0" name="Google Shape;555;p50">
            <a:extLst>
              <a:ext uri="{FF2B5EF4-FFF2-40B4-BE49-F238E27FC236}">
                <a16:creationId xmlns:a16="http://schemas.microsoft.com/office/drawing/2014/main" id="{8A923D50-BD4C-4140-86EC-EF016BFDFEB6}"/>
              </a:ext>
            </a:extLst>
          </p:cNvPr>
          <p:cNvPicPr preferRelativeResize="0"/>
          <p:nvPr/>
        </p:nvPicPr>
        <p:blipFill rotWithShape="1">
          <a:blip r:embed="rId3">
            <a:alphaModFix/>
          </a:blip>
          <a:srcRect t="6807" b="6798"/>
          <a:stretch/>
        </p:blipFill>
        <p:spPr>
          <a:xfrm>
            <a:off x="4896691" y="859250"/>
            <a:ext cx="6919694" cy="82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9"/>
          <p:cNvSpPr txBox="1">
            <a:spLocks noGrp="1"/>
          </p:cNvSpPr>
          <p:nvPr>
            <p:ph type="body" idx="1"/>
          </p:nvPr>
        </p:nvSpPr>
        <p:spPr>
          <a:xfrm>
            <a:off x="1334298" y="2205150"/>
            <a:ext cx="10743402" cy="5527500"/>
          </a:xfrm>
          <a:prstGeom prst="rect">
            <a:avLst/>
          </a:prstGeom>
          <a:noFill/>
          <a:ln>
            <a:noFill/>
          </a:ln>
        </p:spPr>
        <p:txBody>
          <a:bodyPr spcFirstLastPara="1" wrap="square" lIns="91425" tIns="0" rIns="91425" bIns="0" anchor="t" anchorCtr="0">
            <a:noAutofit/>
          </a:bodyPr>
          <a:lstStyle/>
          <a:p>
            <a:pPr marL="0" lvl="0" indent="0" algn="ctr" rtl="0">
              <a:lnSpc>
                <a:spcPct val="90000"/>
              </a:lnSpc>
              <a:spcBef>
                <a:spcPts val="1000"/>
              </a:spcBef>
              <a:spcAft>
                <a:spcPts val="0"/>
              </a:spcAft>
              <a:buSzPts val="2800"/>
              <a:buNone/>
            </a:pPr>
            <a:r>
              <a:rPr lang="en-US" dirty="0"/>
              <a:t>As a full stack web developer, our key role is to develop both client and server software.</a:t>
            </a:r>
            <a:endParaRPr dirty="0"/>
          </a:p>
        </p:txBody>
      </p:sp>
      <p:grpSp>
        <p:nvGrpSpPr>
          <p:cNvPr id="186" name="Google Shape;186;p39"/>
          <p:cNvGrpSpPr/>
          <p:nvPr/>
        </p:nvGrpSpPr>
        <p:grpSpPr>
          <a:xfrm>
            <a:off x="1643676" y="3516792"/>
            <a:ext cx="9519624" cy="1055208"/>
            <a:chOff x="1809931" y="2616776"/>
            <a:chExt cx="9598082" cy="1055208"/>
          </a:xfrm>
        </p:grpSpPr>
        <p:grpSp>
          <p:nvGrpSpPr>
            <p:cNvPr id="187" name="Google Shape;187;p39"/>
            <p:cNvGrpSpPr/>
            <p:nvPr/>
          </p:nvGrpSpPr>
          <p:grpSpPr>
            <a:xfrm>
              <a:off x="1809931" y="2616776"/>
              <a:ext cx="9168503" cy="1055208"/>
              <a:chOff x="2760464" y="3336021"/>
              <a:chExt cx="9477174" cy="1055208"/>
            </a:xfrm>
          </p:grpSpPr>
          <p:grpSp>
            <p:nvGrpSpPr>
              <p:cNvPr id="188" name="Google Shape;188;p39"/>
              <p:cNvGrpSpPr/>
              <p:nvPr/>
            </p:nvGrpSpPr>
            <p:grpSpPr>
              <a:xfrm>
                <a:off x="2835414" y="3450727"/>
                <a:ext cx="796591" cy="787714"/>
                <a:chOff x="685800" y="1352550"/>
                <a:chExt cx="915987" cy="919163"/>
              </a:xfrm>
            </p:grpSpPr>
            <p:sp>
              <p:nvSpPr>
                <p:cNvPr id="189" name="Google Shape;189;p39"/>
                <p:cNvSpPr/>
                <p:nvPr/>
              </p:nvSpPr>
              <p:spPr>
                <a:xfrm>
                  <a:off x="836612" y="1504950"/>
                  <a:ext cx="615950" cy="615950"/>
                </a:xfrm>
                <a:prstGeom prst="ellipse">
                  <a:avLst/>
                </a:prstGeom>
                <a:solidFill>
                  <a:srgbClr val="F36B22"/>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1400" b="0" i="0" u="none" strike="noStrike" cap="none" dirty="0">
                    <a:solidFill>
                      <a:srgbClr val="3F3F3F"/>
                    </a:solidFill>
                    <a:latin typeface="Arial"/>
                    <a:ea typeface="Arial"/>
                    <a:cs typeface="Arial"/>
                    <a:sym typeface="Arial"/>
                  </a:endParaRPr>
                </a:p>
              </p:txBody>
            </p:sp>
            <p:grpSp>
              <p:nvGrpSpPr>
                <p:cNvPr id="190" name="Google Shape;190;p39"/>
                <p:cNvGrpSpPr/>
                <p:nvPr/>
              </p:nvGrpSpPr>
              <p:grpSpPr>
                <a:xfrm>
                  <a:off x="685800" y="1352550"/>
                  <a:ext cx="915987" cy="919163"/>
                  <a:chOff x="836613" y="1154113"/>
                  <a:chExt cx="915987" cy="919163"/>
                </a:xfrm>
              </p:grpSpPr>
              <p:sp>
                <p:nvSpPr>
                  <p:cNvPr id="191" name="Google Shape;191;p39"/>
                  <p:cNvSpPr/>
                  <p:nvPr/>
                </p:nvSpPr>
                <p:spPr>
                  <a:xfrm>
                    <a:off x="836613" y="1646238"/>
                    <a:ext cx="425450" cy="427038"/>
                  </a:xfrm>
                  <a:custGeom>
                    <a:avLst/>
                    <a:gdLst/>
                    <a:ahLst/>
                    <a:cxnLst/>
                    <a:rect l="l" t="t" r="r" b="b"/>
                    <a:pathLst>
                      <a:path w="229" h="230" extrusionOk="0">
                        <a:moveTo>
                          <a:pt x="38" y="0"/>
                        </a:moveTo>
                        <a:cubicBezTo>
                          <a:pt x="0" y="0"/>
                          <a:pt x="0" y="0"/>
                          <a:pt x="0" y="0"/>
                        </a:cubicBezTo>
                        <a:cubicBezTo>
                          <a:pt x="8" y="123"/>
                          <a:pt x="107" y="221"/>
                          <a:pt x="229" y="230"/>
                        </a:cubicBezTo>
                        <a:cubicBezTo>
                          <a:pt x="229" y="192"/>
                          <a:pt x="229" y="192"/>
                          <a:pt x="229" y="192"/>
                        </a:cubicBezTo>
                        <a:cubicBezTo>
                          <a:pt x="127" y="183"/>
                          <a:pt x="46" y="102"/>
                          <a:pt x="38" y="0"/>
                        </a:cubicBezTo>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1400" b="0" i="0" u="none" strike="noStrike" cap="none">
                      <a:solidFill>
                        <a:srgbClr val="3F3F3F"/>
                      </a:solidFill>
                      <a:latin typeface="Arial"/>
                      <a:ea typeface="Arial"/>
                      <a:cs typeface="Arial"/>
                      <a:sym typeface="Arial"/>
                    </a:endParaRPr>
                  </a:p>
                </p:txBody>
              </p:sp>
              <p:sp>
                <p:nvSpPr>
                  <p:cNvPr id="192" name="Google Shape;192;p39"/>
                  <p:cNvSpPr/>
                  <p:nvPr/>
                </p:nvSpPr>
                <p:spPr>
                  <a:xfrm>
                    <a:off x="1327150" y="1154113"/>
                    <a:ext cx="425450" cy="428625"/>
                  </a:xfrm>
                  <a:custGeom>
                    <a:avLst/>
                    <a:gdLst/>
                    <a:ahLst/>
                    <a:cxnLst/>
                    <a:rect l="l" t="t" r="r" b="b"/>
                    <a:pathLst>
                      <a:path w="229" h="230" extrusionOk="0">
                        <a:moveTo>
                          <a:pt x="191" y="230"/>
                        </a:moveTo>
                        <a:cubicBezTo>
                          <a:pt x="229" y="230"/>
                          <a:pt x="229" y="230"/>
                          <a:pt x="229" y="230"/>
                        </a:cubicBezTo>
                        <a:cubicBezTo>
                          <a:pt x="221" y="107"/>
                          <a:pt x="122" y="9"/>
                          <a:pt x="0" y="0"/>
                        </a:cubicBezTo>
                        <a:cubicBezTo>
                          <a:pt x="0" y="38"/>
                          <a:pt x="0" y="38"/>
                          <a:pt x="0" y="38"/>
                        </a:cubicBezTo>
                        <a:cubicBezTo>
                          <a:pt x="102" y="46"/>
                          <a:pt x="183" y="128"/>
                          <a:pt x="191" y="230"/>
                        </a:cubicBezTo>
                      </a:path>
                    </a:pathLst>
                  </a:custGeom>
                  <a:solidFill>
                    <a:srgbClr val="F36B22"/>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1400" b="0" i="0" u="none" strike="noStrike" cap="none">
                      <a:solidFill>
                        <a:srgbClr val="3F3F3F"/>
                      </a:solidFill>
                      <a:latin typeface="Arial"/>
                      <a:ea typeface="Arial"/>
                      <a:cs typeface="Arial"/>
                      <a:sym typeface="Arial"/>
                    </a:endParaRPr>
                  </a:p>
                </p:txBody>
              </p:sp>
              <p:sp>
                <p:nvSpPr>
                  <p:cNvPr id="193" name="Google Shape;193;p39"/>
                  <p:cNvSpPr/>
                  <p:nvPr/>
                </p:nvSpPr>
                <p:spPr>
                  <a:xfrm>
                    <a:off x="836613" y="1154113"/>
                    <a:ext cx="425450" cy="428625"/>
                  </a:xfrm>
                  <a:custGeom>
                    <a:avLst/>
                    <a:gdLst/>
                    <a:ahLst/>
                    <a:cxnLst/>
                    <a:rect l="l" t="t" r="r" b="b"/>
                    <a:pathLst>
                      <a:path w="229" h="230" extrusionOk="0">
                        <a:moveTo>
                          <a:pt x="0" y="230"/>
                        </a:moveTo>
                        <a:cubicBezTo>
                          <a:pt x="38" y="230"/>
                          <a:pt x="38" y="230"/>
                          <a:pt x="38" y="230"/>
                        </a:cubicBezTo>
                        <a:cubicBezTo>
                          <a:pt x="46" y="128"/>
                          <a:pt x="127" y="46"/>
                          <a:pt x="229" y="38"/>
                        </a:cubicBezTo>
                        <a:cubicBezTo>
                          <a:pt x="229" y="0"/>
                          <a:pt x="229" y="0"/>
                          <a:pt x="229" y="0"/>
                        </a:cubicBezTo>
                        <a:cubicBezTo>
                          <a:pt x="107" y="9"/>
                          <a:pt x="8" y="107"/>
                          <a:pt x="0" y="230"/>
                        </a:cubicBezTo>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1400" b="0" i="0" u="none" strike="noStrike" cap="none">
                      <a:solidFill>
                        <a:srgbClr val="3F3F3F"/>
                      </a:solidFill>
                      <a:latin typeface="Arial"/>
                      <a:ea typeface="Arial"/>
                      <a:cs typeface="Arial"/>
                      <a:sym typeface="Arial"/>
                    </a:endParaRPr>
                  </a:p>
                </p:txBody>
              </p:sp>
              <p:sp>
                <p:nvSpPr>
                  <p:cNvPr id="194" name="Google Shape;194;p39"/>
                  <p:cNvSpPr/>
                  <p:nvPr/>
                </p:nvSpPr>
                <p:spPr>
                  <a:xfrm>
                    <a:off x="1327150" y="1646238"/>
                    <a:ext cx="425450" cy="427038"/>
                  </a:xfrm>
                  <a:custGeom>
                    <a:avLst/>
                    <a:gdLst/>
                    <a:ahLst/>
                    <a:cxnLst/>
                    <a:rect l="l" t="t" r="r" b="b"/>
                    <a:pathLst>
                      <a:path w="229" h="230" extrusionOk="0">
                        <a:moveTo>
                          <a:pt x="0" y="192"/>
                        </a:moveTo>
                        <a:cubicBezTo>
                          <a:pt x="0" y="230"/>
                          <a:pt x="0" y="230"/>
                          <a:pt x="0" y="230"/>
                        </a:cubicBezTo>
                        <a:cubicBezTo>
                          <a:pt x="122" y="221"/>
                          <a:pt x="221" y="123"/>
                          <a:pt x="229" y="0"/>
                        </a:cubicBezTo>
                        <a:cubicBezTo>
                          <a:pt x="191" y="0"/>
                          <a:pt x="191" y="0"/>
                          <a:pt x="191" y="0"/>
                        </a:cubicBezTo>
                        <a:cubicBezTo>
                          <a:pt x="183" y="102"/>
                          <a:pt x="102" y="183"/>
                          <a:pt x="0" y="192"/>
                        </a:cubicBezTo>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1400" b="0" i="0" u="none" strike="noStrike" cap="none">
                      <a:solidFill>
                        <a:srgbClr val="3F3F3F"/>
                      </a:solidFill>
                      <a:latin typeface="Arial"/>
                      <a:ea typeface="Arial"/>
                      <a:cs typeface="Arial"/>
                      <a:sym typeface="Arial"/>
                    </a:endParaRPr>
                  </a:p>
                </p:txBody>
              </p:sp>
            </p:grpSp>
          </p:grpSp>
          <p:sp>
            <p:nvSpPr>
              <p:cNvPr id="195" name="Google Shape;195;p39"/>
              <p:cNvSpPr/>
              <p:nvPr/>
            </p:nvSpPr>
            <p:spPr>
              <a:xfrm>
                <a:off x="2760464" y="3336021"/>
                <a:ext cx="9477174" cy="1055208"/>
              </a:xfrm>
              <a:prstGeom prst="roundRect">
                <a:avLst>
                  <a:gd name="adj" fmla="val 16667"/>
                </a:avLst>
              </a:prstGeom>
              <a:noFill/>
              <a:ln w="9525" cap="flat" cmpd="sng">
                <a:solidFill>
                  <a:srgbClr val="F36B2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endParaRPr sz="1400" b="0" i="0" u="none" strike="noStrike" cap="none">
                  <a:solidFill>
                    <a:srgbClr val="3F3F3F"/>
                  </a:solidFill>
                  <a:latin typeface="Arial"/>
                  <a:ea typeface="Arial"/>
                  <a:cs typeface="Arial"/>
                  <a:sym typeface="Arial"/>
                </a:endParaRPr>
              </a:p>
            </p:txBody>
          </p:sp>
        </p:grpSp>
        <p:sp>
          <p:nvSpPr>
            <p:cNvPr id="196" name="Google Shape;196;p39"/>
            <p:cNvSpPr/>
            <p:nvPr/>
          </p:nvSpPr>
          <p:spPr>
            <a:xfrm>
              <a:off x="2718733" y="2829296"/>
              <a:ext cx="8689280" cy="454676"/>
            </a:xfrm>
            <a:prstGeom prst="rect">
              <a:avLst/>
            </a:prstGeom>
            <a:noFill/>
            <a:ln>
              <a:noFill/>
            </a:ln>
          </p:spPr>
          <p:txBody>
            <a:bodyPr spcFirstLastPara="1" wrap="square" lIns="91425" tIns="45700" rIns="91425" bIns="45700" anchor="t" anchorCtr="0">
              <a:spAutoFit/>
            </a:bodyPr>
            <a:lstStyle/>
            <a:p>
              <a:pPr marL="0" marR="0" lvl="0" indent="0" algn="l" rtl="0">
                <a:lnSpc>
                  <a:spcPct val="114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Angular and Node can be used to build front end of the web page. </a:t>
              </a:r>
              <a:endParaRPr dirty="0"/>
            </a:p>
          </p:txBody>
        </p:sp>
      </p:grpSp>
      <p:grpSp>
        <p:nvGrpSpPr>
          <p:cNvPr id="197" name="Google Shape;197;p39"/>
          <p:cNvGrpSpPr/>
          <p:nvPr/>
        </p:nvGrpSpPr>
        <p:grpSpPr>
          <a:xfrm>
            <a:off x="1643676" y="5164007"/>
            <a:ext cx="9093557" cy="928724"/>
            <a:chOff x="1809931" y="3688498"/>
            <a:chExt cx="8809200" cy="928724"/>
          </a:xfrm>
        </p:grpSpPr>
        <p:grpSp>
          <p:nvGrpSpPr>
            <p:cNvPr id="198" name="Google Shape;198;p39"/>
            <p:cNvGrpSpPr/>
            <p:nvPr/>
          </p:nvGrpSpPr>
          <p:grpSpPr>
            <a:xfrm>
              <a:off x="1809931" y="3688498"/>
              <a:ext cx="8809200" cy="926401"/>
              <a:chOff x="2760464" y="3276387"/>
              <a:chExt cx="9105774" cy="926401"/>
            </a:xfrm>
          </p:grpSpPr>
          <p:grpSp>
            <p:nvGrpSpPr>
              <p:cNvPr id="199" name="Google Shape;199;p39"/>
              <p:cNvGrpSpPr/>
              <p:nvPr/>
            </p:nvGrpSpPr>
            <p:grpSpPr>
              <a:xfrm>
                <a:off x="2835414" y="3351337"/>
                <a:ext cx="816469" cy="787713"/>
                <a:chOff x="685800" y="1236575"/>
                <a:chExt cx="938844" cy="919162"/>
              </a:xfrm>
            </p:grpSpPr>
            <p:sp>
              <p:nvSpPr>
                <p:cNvPr id="200" name="Google Shape;200;p39"/>
                <p:cNvSpPr/>
                <p:nvPr/>
              </p:nvSpPr>
              <p:spPr>
                <a:xfrm>
                  <a:off x="836612" y="1365779"/>
                  <a:ext cx="615950" cy="615950"/>
                </a:xfrm>
                <a:prstGeom prst="ellipse">
                  <a:avLst/>
                </a:prstGeom>
                <a:solidFill>
                  <a:srgbClr val="F36B22"/>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1400" b="0" i="0" u="none" strike="noStrike" cap="none" dirty="0">
                    <a:solidFill>
                      <a:srgbClr val="3F3F3F"/>
                    </a:solidFill>
                    <a:latin typeface="Arial"/>
                    <a:ea typeface="Arial"/>
                    <a:cs typeface="Arial"/>
                    <a:sym typeface="Arial"/>
                  </a:endParaRPr>
                </a:p>
              </p:txBody>
            </p:sp>
            <p:grpSp>
              <p:nvGrpSpPr>
                <p:cNvPr id="201" name="Google Shape;201;p39"/>
                <p:cNvGrpSpPr/>
                <p:nvPr/>
              </p:nvGrpSpPr>
              <p:grpSpPr>
                <a:xfrm>
                  <a:off x="685800" y="1236575"/>
                  <a:ext cx="938844" cy="919162"/>
                  <a:chOff x="836613" y="1038138"/>
                  <a:chExt cx="938844" cy="919162"/>
                </a:xfrm>
              </p:grpSpPr>
              <p:sp>
                <p:nvSpPr>
                  <p:cNvPr id="202" name="Google Shape;202;p39"/>
                  <p:cNvSpPr/>
                  <p:nvPr/>
                </p:nvSpPr>
                <p:spPr>
                  <a:xfrm>
                    <a:off x="836613" y="1530262"/>
                    <a:ext cx="425450" cy="427038"/>
                  </a:xfrm>
                  <a:custGeom>
                    <a:avLst/>
                    <a:gdLst/>
                    <a:ahLst/>
                    <a:cxnLst/>
                    <a:rect l="l" t="t" r="r" b="b"/>
                    <a:pathLst>
                      <a:path w="229" h="230" extrusionOk="0">
                        <a:moveTo>
                          <a:pt x="38" y="0"/>
                        </a:moveTo>
                        <a:cubicBezTo>
                          <a:pt x="0" y="0"/>
                          <a:pt x="0" y="0"/>
                          <a:pt x="0" y="0"/>
                        </a:cubicBezTo>
                        <a:cubicBezTo>
                          <a:pt x="8" y="123"/>
                          <a:pt x="107" y="221"/>
                          <a:pt x="229" y="230"/>
                        </a:cubicBezTo>
                        <a:cubicBezTo>
                          <a:pt x="229" y="192"/>
                          <a:pt x="229" y="192"/>
                          <a:pt x="229" y="192"/>
                        </a:cubicBezTo>
                        <a:cubicBezTo>
                          <a:pt x="127" y="183"/>
                          <a:pt x="46" y="102"/>
                          <a:pt x="38" y="0"/>
                        </a:cubicBezTo>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1400" b="0" i="0" u="none" strike="noStrike" cap="none">
                      <a:solidFill>
                        <a:srgbClr val="3F3F3F"/>
                      </a:solidFill>
                      <a:latin typeface="Arial"/>
                      <a:ea typeface="Arial"/>
                      <a:cs typeface="Arial"/>
                      <a:sym typeface="Arial"/>
                    </a:endParaRPr>
                  </a:p>
                </p:txBody>
              </p:sp>
              <p:sp>
                <p:nvSpPr>
                  <p:cNvPr id="203" name="Google Shape;203;p39"/>
                  <p:cNvSpPr/>
                  <p:nvPr/>
                </p:nvSpPr>
                <p:spPr>
                  <a:xfrm>
                    <a:off x="1327150" y="1038138"/>
                    <a:ext cx="425450" cy="428625"/>
                  </a:xfrm>
                  <a:custGeom>
                    <a:avLst/>
                    <a:gdLst/>
                    <a:ahLst/>
                    <a:cxnLst/>
                    <a:rect l="l" t="t" r="r" b="b"/>
                    <a:pathLst>
                      <a:path w="229" h="230" extrusionOk="0">
                        <a:moveTo>
                          <a:pt x="191" y="230"/>
                        </a:moveTo>
                        <a:cubicBezTo>
                          <a:pt x="229" y="230"/>
                          <a:pt x="229" y="230"/>
                          <a:pt x="229" y="230"/>
                        </a:cubicBezTo>
                        <a:cubicBezTo>
                          <a:pt x="221" y="107"/>
                          <a:pt x="122" y="9"/>
                          <a:pt x="0" y="0"/>
                        </a:cubicBezTo>
                        <a:cubicBezTo>
                          <a:pt x="0" y="38"/>
                          <a:pt x="0" y="38"/>
                          <a:pt x="0" y="38"/>
                        </a:cubicBezTo>
                        <a:cubicBezTo>
                          <a:pt x="102" y="46"/>
                          <a:pt x="183" y="128"/>
                          <a:pt x="191" y="230"/>
                        </a:cubicBezTo>
                      </a:path>
                    </a:pathLst>
                  </a:custGeom>
                  <a:solidFill>
                    <a:srgbClr val="F36B22"/>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1400" b="0" i="0" u="none" strike="noStrike" cap="none" dirty="0">
                      <a:solidFill>
                        <a:srgbClr val="3F3F3F"/>
                      </a:solidFill>
                      <a:latin typeface="Arial"/>
                      <a:ea typeface="Arial"/>
                      <a:cs typeface="Arial"/>
                      <a:sym typeface="Arial"/>
                    </a:endParaRPr>
                  </a:p>
                </p:txBody>
              </p:sp>
              <p:sp>
                <p:nvSpPr>
                  <p:cNvPr id="204" name="Google Shape;204;p39"/>
                  <p:cNvSpPr/>
                  <p:nvPr/>
                </p:nvSpPr>
                <p:spPr>
                  <a:xfrm>
                    <a:off x="836613" y="1038138"/>
                    <a:ext cx="425450" cy="428625"/>
                  </a:xfrm>
                  <a:custGeom>
                    <a:avLst/>
                    <a:gdLst/>
                    <a:ahLst/>
                    <a:cxnLst/>
                    <a:rect l="l" t="t" r="r" b="b"/>
                    <a:pathLst>
                      <a:path w="229" h="230" extrusionOk="0">
                        <a:moveTo>
                          <a:pt x="0" y="230"/>
                        </a:moveTo>
                        <a:cubicBezTo>
                          <a:pt x="38" y="230"/>
                          <a:pt x="38" y="230"/>
                          <a:pt x="38" y="230"/>
                        </a:cubicBezTo>
                        <a:cubicBezTo>
                          <a:pt x="46" y="128"/>
                          <a:pt x="127" y="46"/>
                          <a:pt x="229" y="38"/>
                        </a:cubicBezTo>
                        <a:cubicBezTo>
                          <a:pt x="229" y="0"/>
                          <a:pt x="229" y="0"/>
                          <a:pt x="229" y="0"/>
                        </a:cubicBezTo>
                        <a:cubicBezTo>
                          <a:pt x="107" y="9"/>
                          <a:pt x="8" y="107"/>
                          <a:pt x="0" y="230"/>
                        </a:cubicBezTo>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1400" b="0" i="0" u="none" strike="noStrike" cap="none">
                      <a:solidFill>
                        <a:srgbClr val="3F3F3F"/>
                      </a:solidFill>
                      <a:latin typeface="Arial"/>
                      <a:ea typeface="Arial"/>
                      <a:cs typeface="Arial"/>
                      <a:sym typeface="Arial"/>
                    </a:endParaRPr>
                  </a:p>
                </p:txBody>
              </p:sp>
              <p:sp>
                <p:nvSpPr>
                  <p:cNvPr id="205" name="Google Shape;205;p39"/>
                  <p:cNvSpPr/>
                  <p:nvPr/>
                </p:nvSpPr>
                <p:spPr>
                  <a:xfrm>
                    <a:off x="1350007" y="1507066"/>
                    <a:ext cx="425450" cy="427039"/>
                  </a:xfrm>
                  <a:custGeom>
                    <a:avLst/>
                    <a:gdLst/>
                    <a:ahLst/>
                    <a:cxnLst/>
                    <a:rect l="l" t="t" r="r" b="b"/>
                    <a:pathLst>
                      <a:path w="229" h="230" extrusionOk="0">
                        <a:moveTo>
                          <a:pt x="0" y="192"/>
                        </a:moveTo>
                        <a:cubicBezTo>
                          <a:pt x="0" y="230"/>
                          <a:pt x="0" y="230"/>
                          <a:pt x="0" y="230"/>
                        </a:cubicBezTo>
                        <a:cubicBezTo>
                          <a:pt x="122" y="221"/>
                          <a:pt x="221" y="123"/>
                          <a:pt x="229" y="0"/>
                        </a:cubicBezTo>
                        <a:cubicBezTo>
                          <a:pt x="191" y="0"/>
                          <a:pt x="191" y="0"/>
                          <a:pt x="191" y="0"/>
                        </a:cubicBezTo>
                        <a:cubicBezTo>
                          <a:pt x="183" y="102"/>
                          <a:pt x="102" y="183"/>
                          <a:pt x="0" y="192"/>
                        </a:cubicBezTo>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1400" b="0" i="0" u="none" strike="noStrike" cap="none">
                      <a:solidFill>
                        <a:srgbClr val="3F3F3F"/>
                      </a:solidFill>
                      <a:latin typeface="Arial"/>
                      <a:ea typeface="Arial"/>
                      <a:cs typeface="Arial"/>
                      <a:sym typeface="Arial"/>
                    </a:endParaRPr>
                  </a:p>
                </p:txBody>
              </p:sp>
            </p:grpSp>
          </p:grpSp>
          <p:sp>
            <p:nvSpPr>
              <p:cNvPr id="206" name="Google Shape;206;p39"/>
              <p:cNvSpPr/>
              <p:nvPr/>
            </p:nvSpPr>
            <p:spPr>
              <a:xfrm>
                <a:off x="2760464" y="3276387"/>
                <a:ext cx="9105774" cy="926401"/>
              </a:xfrm>
              <a:prstGeom prst="roundRect">
                <a:avLst>
                  <a:gd name="adj" fmla="val 16667"/>
                </a:avLst>
              </a:prstGeom>
              <a:noFill/>
              <a:ln w="9525" cap="flat" cmpd="sng">
                <a:solidFill>
                  <a:srgbClr val="F36B2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endParaRPr sz="1400" b="0" i="0" u="none" strike="noStrike" cap="none" dirty="0">
                  <a:solidFill>
                    <a:srgbClr val="3F3F3F"/>
                  </a:solidFill>
                  <a:latin typeface="Arial"/>
                  <a:ea typeface="Arial"/>
                  <a:cs typeface="Arial"/>
                  <a:sym typeface="Arial"/>
                </a:endParaRPr>
              </a:p>
            </p:txBody>
          </p:sp>
        </p:grpSp>
        <p:sp>
          <p:nvSpPr>
            <p:cNvPr id="207" name="Google Shape;207;p39"/>
            <p:cNvSpPr/>
            <p:nvPr/>
          </p:nvSpPr>
          <p:spPr>
            <a:xfrm>
              <a:off x="2672317" y="3776607"/>
              <a:ext cx="7946814" cy="840615"/>
            </a:xfrm>
            <a:prstGeom prst="rect">
              <a:avLst/>
            </a:prstGeom>
            <a:noFill/>
            <a:ln>
              <a:noFill/>
            </a:ln>
          </p:spPr>
          <p:txBody>
            <a:bodyPr spcFirstLastPara="1" wrap="square" lIns="91425" tIns="45700" rIns="91425" bIns="45700" anchor="t" anchorCtr="0">
              <a:spAutoFit/>
            </a:bodyPr>
            <a:lstStyle/>
            <a:p>
              <a:pPr marL="0" marR="0" lvl="0" indent="0" algn="l" rtl="0">
                <a:lnSpc>
                  <a:spcPct val="114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Spring Boot, Java, and MySQL/MongoDB can be used to build at the back end.</a:t>
              </a:r>
              <a:endParaRPr sz="2200" b="0" i="0" u="none" strike="noStrike" cap="none" dirty="0">
                <a:solidFill>
                  <a:srgbClr val="3F3F3F"/>
                </a:solidFill>
                <a:latin typeface="Open Sans"/>
                <a:ea typeface="Open Sans"/>
                <a:cs typeface="Open Sans"/>
                <a:sym typeface="Open Sans"/>
              </a:endParaRPr>
            </a:p>
          </p:txBody>
        </p:sp>
      </p:grpSp>
      <p:pic>
        <p:nvPicPr>
          <p:cNvPr id="26" name="Google Shape;555;p50">
            <a:extLst>
              <a:ext uri="{FF2B5EF4-FFF2-40B4-BE49-F238E27FC236}">
                <a16:creationId xmlns:a16="http://schemas.microsoft.com/office/drawing/2014/main" id="{9CEAB56B-B57F-4055-A721-6769F270E4B0}"/>
              </a:ext>
            </a:extLst>
          </p:cNvPr>
          <p:cNvPicPr preferRelativeResize="0"/>
          <p:nvPr/>
        </p:nvPicPr>
        <p:blipFill rotWithShape="1">
          <a:blip r:embed="rId3">
            <a:alphaModFix/>
          </a:blip>
          <a:srcRect t="6807" b="6798"/>
          <a:stretch/>
        </p:blipFill>
        <p:spPr>
          <a:xfrm>
            <a:off x="2885380" y="878710"/>
            <a:ext cx="10828017" cy="8198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4" name="Google Shape;724;p89"/>
          <p:cNvSpPr txBox="1">
            <a:spLocks noGrp="1"/>
          </p:cNvSpPr>
          <p:nvPr>
            <p:ph type="body" idx="1"/>
          </p:nvPr>
        </p:nvSpPr>
        <p:spPr>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dirty="0">
                <a:latin typeface="Open Sans" pitchFamily="2" charset="0"/>
                <a:ea typeface="Open Sans" pitchFamily="2" charset="0"/>
                <a:cs typeface="Open Sans" pitchFamily="2" charset="0"/>
              </a:rPr>
              <a:t>For basic operations, the web page templates are developed using HTML and CSS. </a:t>
            </a:r>
            <a:endParaRPr dirty="0">
              <a:latin typeface="Open Sans" pitchFamily="2" charset="0"/>
              <a:ea typeface="Open Sans" pitchFamily="2" charset="0"/>
              <a:cs typeface="Open Sans" pitchFamily="2" charset="0"/>
            </a:endParaRPr>
          </a:p>
        </p:txBody>
      </p:sp>
      <p:sp>
        <p:nvSpPr>
          <p:cNvPr id="725" name="Google Shape;725;p89"/>
          <p:cNvSpPr txBox="1">
            <a:spLocks noGrp="1"/>
          </p:cNvSpPr>
          <p:nvPr>
            <p:ph type="body" idx="2"/>
          </p:nvPr>
        </p:nvSpPr>
        <p:spPr>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dirty="0">
                <a:latin typeface="Open Sans" pitchFamily="2" charset="0"/>
                <a:ea typeface="Open Sans" pitchFamily="2" charset="0"/>
                <a:cs typeface="Open Sans" pitchFamily="2" charset="0"/>
              </a:rPr>
              <a:t>Users can manage their profile by navigating to the profile component on navigation bar.</a:t>
            </a:r>
            <a:endParaRPr dirty="0">
              <a:latin typeface="Open Sans" pitchFamily="2" charset="0"/>
              <a:ea typeface="Open Sans" pitchFamily="2" charset="0"/>
              <a:cs typeface="Open Sans" pitchFamily="2" charset="0"/>
            </a:endParaRPr>
          </a:p>
        </p:txBody>
      </p:sp>
      <p:sp>
        <p:nvSpPr>
          <p:cNvPr id="726" name="Google Shape;726;p89"/>
          <p:cNvSpPr txBox="1">
            <a:spLocks noGrp="1"/>
          </p:cNvSpPr>
          <p:nvPr>
            <p:ph type="body" idx="3"/>
          </p:nvPr>
        </p:nvSpPr>
        <p:spPr>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dirty="0">
                <a:latin typeface="Open Sans" pitchFamily="2" charset="0"/>
                <a:ea typeface="Open Sans" pitchFamily="2" charset="0"/>
                <a:cs typeface="Open Sans" pitchFamily="2" charset="0"/>
              </a:rPr>
              <a:t>UI is developed to show the various products added by the admin.</a:t>
            </a:r>
            <a:endParaRPr dirty="0">
              <a:latin typeface="Open Sans" pitchFamily="2" charset="0"/>
              <a:ea typeface="Open Sans" pitchFamily="2" charset="0"/>
              <a:cs typeface="Open Sans" pitchFamily="2" charset="0"/>
            </a:endParaRPr>
          </a:p>
        </p:txBody>
      </p:sp>
      <p:sp>
        <p:nvSpPr>
          <p:cNvPr id="727" name="Google Shape;727;p89"/>
          <p:cNvSpPr txBox="1">
            <a:spLocks noGrp="1"/>
          </p:cNvSpPr>
          <p:nvPr>
            <p:ph type="body" idx="4"/>
          </p:nvPr>
        </p:nvSpPr>
        <p:spPr>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dirty="0">
                <a:latin typeface="Open Sans" pitchFamily="2" charset="0"/>
                <a:ea typeface="Open Sans" pitchFamily="2" charset="0"/>
                <a:cs typeface="Open Sans" pitchFamily="2" charset="0"/>
              </a:rPr>
              <a:t>The Wishlist component shows the list of products which a user may buy in the future.</a:t>
            </a:r>
            <a:endParaRPr dirty="0">
              <a:latin typeface="Open Sans" pitchFamily="2" charset="0"/>
              <a:ea typeface="Open Sans" pitchFamily="2" charset="0"/>
              <a:cs typeface="Open Sans" pitchFamily="2" charset="0"/>
            </a:endParaRPr>
          </a:p>
        </p:txBody>
      </p:sp>
      <p:pic>
        <p:nvPicPr>
          <p:cNvPr id="11" name="Google Shape;418;p3">
            <a:extLst>
              <a:ext uri="{FF2B5EF4-FFF2-40B4-BE49-F238E27FC236}">
                <a16:creationId xmlns:a16="http://schemas.microsoft.com/office/drawing/2014/main" id="{6CB87F9C-A2BF-491C-ACE8-D944DE60A919}"/>
              </a:ext>
            </a:extLst>
          </p:cNvPr>
          <p:cNvPicPr preferRelativeResize="0"/>
          <p:nvPr/>
        </p:nvPicPr>
        <p:blipFill rotWithShape="1">
          <a:blip r:embed="rId3">
            <a:alphaModFix/>
          </a:blip>
          <a:srcRect/>
          <a:stretch/>
        </p:blipFill>
        <p:spPr>
          <a:xfrm>
            <a:off x="729829" y="2253261"/>
            <a:ext cx="457200" cy="457200"/>
          </a:xfrm>
          <a:prstGeom prst="rect">
            <a:avLst/>
          </a:prstGeom>
          <a:noFill/>
          <a:ln>
            <a:noFill/>
          </a:ln>
        </p:spPr>
      </p:pic>
      <p:pic>
        <p:nvPicPr>
          <p:cNvPr id="12" name="Google Shape;418;p3">
            <a:extLst>
              <a:ext uri="{FF2B5EF4-FFF2-40B4-BE49-F238E27FC236}">
                <a16:creationId xmlns:a16="http://schemas.microsoft.com/office/drawing/2014/main" id="{C5DB5FF6-EC5C-425B-8FA7-65A79A65F04F}"/>
              </a:ext>
            </a:extLst>
          </p:cNvPr>
          <p:cNvPicPr preferRelativeResize="0"/>
          <p:nvPr/>
        </p:nvPicPr>
        <p:blipFill rotWithShape="1">
          <a:blip r:embed="rId3">
            <a:alphaModFix/>
          </a:blip>
          <a:srcRect/>
          <a:stretch/>
        </p:blipFill>
        <p:spPr>
          <a:xfrm>
            <a:off x="729829" y="3510561"/>
            <a:ext cx="457200" cy="457200"/>
          </a:xfrm>
          <a:prstGeom prst="rect">
            <a:avLst/>
          </a:prstGeom>
          <a:noFill/>
          <a:ln>
            <a:noFill/>
          </a:ln>
        </p:spPr>
      </p:pic>
      <p:pic>
        <p:nvPicPr>
          <p:cNvPr id="13" name="Google Shape;418;p3">
            <a:extLst>
              <a:ext uri="{FF2B5EF4-FFF2-40B4-BE49-F238E27FC236}">
                <a16:creationId xmlns:a16="http://schemas.microsoft.com/office/drawing/2014/main" id="{38C56592-F3BA-4DAC-8691-1B34379E4659}"/>
              </a:ext>
            </a:extLst>
          </p:cNvPr>
          <p:cNvPicPr preferRelativeResize="0"/>
          <p:nvPr/>
        </p:nvPicPr>
        <p:blipFill rotWithShape="1">
          <a:blip r:embed="rId3">
            <a:alphaModFix/>
          </a:blip>
          <a:srcRect/>
          <a:stretch/>
        </p:blipFill>
        <p:spPr>
          <a:xfrm>
            <a:off x="729829" y="4710711"/>
            <a:ext cx="457200" cy="457200"/>
          </a:xfrm>
          <a:prstGeom prst="rect">
            <a:avLst/>
          </a:prstGeom>
          <a:noFill/>
          <a:ln>
            <a:noFill/>
          </a:ln>
        </p:spPr>
      </p:pic>
      <p:pic>
        <p:nvPicPr>
          <p:cNvPr id="14" name="Google Shape;418;p3">
            <a:extLst>
              <a:ext uri="{FF2B5EF4-FFF2-40B4-BE49-F238E27FC236}">
                <a16:creationId xmlns:a16="http://schemas.microsoft.com/office/drawing/2014/main" id="{B3C999E7-2DD1-4C6B-8CEC-A6033828A062}"/>
              </a:ext>
            </a:extLst>
          </p:cNvPr>
          <p:cNvPicPr preferRelativeResize="0"/>
          <p:nvPr/>
        </p:nvPicPr>
        <p:blipFill rotWithShape="1">
          <a:blip r:embed="rId3">
            <a:alphaModFix/>
          </a:blip>
          <a:srcRect/>
          <a:stretch/>
        </p:blipFill>
        <p:spPr>
          <a:xfrm>
            <a:off x="729829" y="5910861"/>
            <a:ext cx="457200" cy="4572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5" name="Google Shape;735;p90"/>
          <p:cNvSpPr txBox="1">
            <a:spLocks noGrp="1"/>
          </p:cNvSpPr>
          <p:nvPr>
            <p:ph type="body" idx="1"/>
          </p:nvPr>
        </p:nvSpPr>
        <p:spPr>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dirty="0">
                <a:latin typeface="Open Sans" pitchFamily="2" charset="0"/>
                <a:ea typeface="Open Sans" pitchFamily="2" charset="0"/>
                <a:cs typeface="Open Sans" pitchFamily="2" charset="0"/>
              </a:rPr>
              <a:t>The navigation bar is used to navigate to the cart tab where users can see a list of the products along with quantity and price for the product</a:t>
            </a:r>
          </a:p>
        </p:txBody>
      </p:sp>
      <p:sp>
        <p:nvSpPr>
          <p:cNvPr id="736" name="Google Shape;736;p90"/>
          <p:cNvSpPr txBox="1">
            <a:spLocks noGrp="1"/>
          </p:cNvSpPr>
          <p:nvPr>
            <p:ph type="body" idx="2"/>
          </p:nvPr>
        </p:nvSpPr>
        <p:spPr>
          <a:xfrm>
            <a:off x="1432121" y="3554022"/>
            <a:ext cx="8099400" cy="586200"/>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dirty="0">
                <a:latin typeface="Open Sans" pitchFamily="2" charset="0"/>
                <a:ea typeface="Open Sans" pitchFamily="2" charset="0"/>
                <a:cs typeface="Open Sans" pitchFamily="2" charset="0"/>
              </a:rPr>
              <a:t>MySQL CLI  is used to create and work with a database.</a:t>
            </a:r>
            <a:endParaRPr dirty="0">
              <a:latin typeface="Open Sans" pitchFamily="2" charset="0"/>
              <a:ea typeface="Open Sans" pitchFamily="2" charset="0"/>
              <a:cs typeface="Open Sans" pitchFamily="2" charset="0"/>
            </a:endParaRPr>
          </a:p>
        </p:txBody>
      </p:sp>
      <p:sp>
        <p:nvSpPr>
          <p:cNvPr id="737" name="Google Shape;737;p90"/>
          <p:cNvSpPr txBox="1">
            <a:spLocks noGrp="1"/>
          </p:cNvSpPr>
          <p:nvPr>
            <p:ph type="body" idx="3"/>
          </p:nvPr>
        </p:nvSpPr>
        <p:spPr>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000"/>
              </a:spcBef>
              <a:spcAft>
                <a:spcPts val="0"/>
              </a:spcAft>
              <a:buSzPts val="2800"/>
              <a:buNone/>
            </a:pPr>
            <a:r>
              <a:rPr lang="en-US" dirty="0">
                <a:latin typeface="Open Sans" pitchFamily="2" charset="0"/>
                <a:ea typeface="Open Sans" pitchFamily="2" charset="0"/>
                <a:cs typeface="Open Sans" pitchFamily="2" charset="0"/>
              </a:rPr>
              <a:t>Address Tables are created separately with the primary and foreign key relationship.</a:t>
            </a:r>
            <a:endParaRPr dirty="0">
              <a:latin typeface="Open Sans" pitchFamily="2" charset="0"/>
              <a:ea typeface="Open Sans" pitchFamily="2" charset="0"/>
              <a:cs typeface="Open Sans" pitchFamily="2" charset="0"/>
            </a:endParaRPr>
          </a:p>
        </p:txBody>
      </p:sp>
      <p:pic>
        <p:nvPicPr>
          <p:cNvPr id="9" name="Google Shape;418;p3">
            <a:extLst>
              <a:ext uri="{FF2B5EF4-FFF2-40B4-BE49-F238E27FC236}">
                <a16:creationId xmlns:a16="http://schemas.microsoft.com/office/drawing/2014/main" id="{4F52781D-4F36-42A2-A9A5-55E858244ACE}"/>
              </a:ext>
            </a:extLst>
          </p:cNvPr>
          <p:cNvPicPr preferRelativeResize="0"/>
          <p:nvPr/>
        </p:nvPicPr>
        <p:blipFill rotWithShape="1">
          <a:blip r:embed="rId3">
            <a:alphaModFix/>
          </a:blip>
          <a:srcRect/>
          <a:stretch/>
        </p:blipFill>
        <p:spPr>
          <a:xfrm>
            <a:off x="729829" y="2196111"/>
            <a:ext cx="457200" cy="457200"/>
          </a:xfrm>
          <a:prstGeom prst="rect">
            <a:avLst/>
          </a:prstGeom>
          <a:noFill/>
          <a:ln>
            <a:noFill/>
          </a:ln>
        </p:spPr>
      </p:pic>
      <p:pic>
        <p:nvPicPr>
          <p:cNvPr id="10" name="Google Shape;418;p3">
            <a:extLst>
              <a:ext uri="{FF2B5EF4-FFF2-40B4-BE49-F238E27FC236}">
                <a16:creationId xmlns:a16="http://schemas.microsoft.com/office/drawing/2014/main" id="{0591521E-84DD-4DF1-AD99-0B3F40B1E107}"/>
              </a:ext>
            </a:extLst>
          </p:cNvPr>
          <p:cNvPicPr preferRelativeResize="0"/>
          <p:nvPr/>
        </p:nvPicPr>
        <p:blipFill rotWithShape="1">
          <a:blip r:embed="rId3">
            <a:alphaModFix/>
          </a:blip>
          <a:srcRect/>
          <a:stretch/>
        </p:blipFill>
        <p:spPr>
          <a:xfrm>
            <a:off x="729829" y="3624861"/>
            <a:ext cx="457200" cy="457200"/>
          </a:xfrm>
          <a:prstGeom prst="rect">
            <a:avLst/>
          </a:prstGeom>
          <a:noFill/>
          <a:ln>
            <a:noFill/>
          </a:ln>
        </p:spPr>
      </p:pic>
      <p:pic>
        <p:nvPicPr>
          <p:cNvPr id="11" name="Google Shape;418;p3">
            <a:extLst>
              <a:ext uri="{FF2B5EF4-FFF2-40B4-BE49-F238E27FC236}">
                <a16:creationId xmlns:a16="http://schemas.microsoft.com/office/drawing/2014/main" id="{6A7360D8-E920-44DB-A4AF-79EB6D626953}"/>
              </a:ext>
            </a:extLst>
          </p:cNvPr>
          <p:cNvPicPr preferRelativeResize="0"/>
          <p:nvPr/>
        </p:nvPicPr>
        <p:blipFill rotWithShape="1">
          <a:blip r:embed="rId3">
            <a:alphaModFix/>
          </a:blip>
          <a:srcRect/>
          <a:stretch/>
        </p:blipFill>
        <p:spPr>
          <a:xfrm>
            <a:off x="729829" y="4729761"/>
            <a:ext cx="457200" cy="4572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800"/>
              <a:buNone/>
            </a:pPr>
            <a:r>
              <a:rPr lang="en-US" dirty="0">
                <a:solidFill>
                  <a:srgbClr val="3F3F3F"/>
                </a:solidFill>
              </a:rPr>
              <a:t>In which file do we configure the Routing for Components in Angular?</a:t>
            </a:r>
          </a:p>
        </p:txBody>
      </p:sp>
      <p:sp>
        <p:nvSpPr>
          <p:cNvPr id="322" name="Google Shape;322;p2"/>
          <p:cNvSpPr txBox="1">
            <a:spLocks noGrp="1"/>
          </p:cNvSpPr>
          <p:nvPr>
            <p:ph type="body" idx="2"/>
          </p:nvPr>
        </p:nvSpPr>
        <p:spPr>
          <a:xfrm>
            <a:off x="1666689" y="1464486"/>
            <a:ext cx="881400" cy="674100"/>
          </a:xfrm>
          <a:prstGeom prst="rect">
            <a:avLst/>
          </a:prstGeom>
          <a:noFill/>
          <a:ln>
            <a:noFill/>
          </a:ln>
        </p:spPr>
        <p:txBody>
          <a:bodyPr spcFirstLastPara="1" wrap="square" lIns="91425" tIns="45700" rIns="91425" bIns="45700" anchor="ctr" anchorCtr="0">
            <a:noAutofit/>
          </a:bodyPr>
          <a:lstStyle/>
          <a:p>
            <a:pPr marL="228600" lvl="0" indent="0" algn="ctr" rtl="0">
              <a:lnSpc>
                <a:spcPct val="100000"/>
              </a:lnSpc>
              <a:spcBef>
                <a:spcPts val="1000"/>
              </a:spcBef>
              <a:spcAft>
                <a:spcPts val="0"/>
              </a:spcAft>
              <a:buSzPts val="2800"/>
              <a:buFont typeface="Arial"/>
              <a:buNone/>
            </a:pPr>
            <a:r>
              <a:rPr lang="en-US" dirty="0">
                <a:latin typeface="Open Sans"/>
                <a:ea typeface="Open Sans"/>
                <a:cs typeface="Open Sans"/>
                <a:sym typeface="Open Sans"/>
              </a:rPr>
              <a:t>01</a:t>
            </a:r>
            <a:endParaRPr dirty="0">
              <a:latin typeface="Open Sans"/>
              <a:ea typeface="Open Sans"/>
              <a:cs typeface="Open Sans"/>
              <a:sym typeface="Open Sans"/>
            </a:endParaRPr>
          </a:p>
        </p:txBody>
      </p:sp>
      <p:sp>
        <p:nvSpPr>
          <p:cNvPr id="323" name="Google Shape;323;p2"/>
          <p:cNvSpPr txBox="1">
            <a:spLocks noGrp="1"/>
          </p:cNvSpPr>
          <p:nvPr>
            <p:ph type="body" idx="3"/>
          </p:nvPr>
        </p:nvSpPr>
        <p:spPr>
          <a:xfrm>
            <a:off x="2334473" y="4307006"/>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1100"/>
              <a:buFont typeface="Arial"/>
              <a:buNone/>
            </a:pPr>
            <a:r>
              <a:rPr lang="en-US" dirty="0" err="1">
                <a:solidFill>
                  <a:srgbClr val="3F3F3F"/>
                </a:solidFill>
              </a:rPr>
              <a:t>routing.module.ts</a:t>
            </a:r>
            <a:r>
              <a:rPr lang="en-US" dirty="0">
                <a:solidFill>
                  <a:srgbClr val="3F3F3F"/>
                </a:solidFill>
              </a:rPr>
              <a:t> </a:t>
            </a:r>
          </a:p>
        </p:txBody>
      </p:sp>
      <p:sp>
        <p:nvSpPr>
          <p:cNvPr id="324" name="Google Shape;324;p2"/>
          <p:cNvSpPr txBox="1">
            <a:spLocks noGrp="1"/>
          </p:cNvSpPr>
          <p:nvPr>
            <p:ph type="body" idx="4"/>
          </p:nvPr>
        </p:nvSpPr>
        <p:spPr>
          <a:xfrm>
            <a:off x="2334473" y="5121075"/>
            <a:ext cx="11250600" cy="672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1100"/>
              <a:buFont typeface="Arial"/>
              <a:buNone/>
            </a:pPr>
            <a:r>
              <a:rPr lang="en-US" dirty="0" err="1">
                <a:solidFill>
                  <a:srgbClr val="3F3F3F"/>
                </a:solidFill>
              </a:rPr>
              <a:t>routing.ts</a:t>
            </a:r>
            <a:r>
              <a:rPr lang="en-US" dirty="0">
                <a:solidFill>
                  <a:srgbClr val="3F3F3F"/>
                </a:solidFill>
              </a:rPr>
              <a:t> </a:t>
            </a:r>
          </a:p>
        </p:txBody>
      </p:sp>
      <p:sp>
        <p:nvSpPr>
          <p:cNvPr id="325" name="Google Shape;325;p2"/>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1100"/>
              <a:buFont typeface="Arial"/>
              <a:buNone/>
            </a:pPr>
            <a:r>
              <a:rPr lang="en-US" dirty="0">
                <a:solidFill>
                  <a:srgbClr val="3F3F3F"/>
                </a:solidFill>
              </a:rPr>
              <a:t>app-</a:t>
            </a:r>
            <a:r>
              <a:rPr lang="en-US" dirty="0" err="1">
                <a:solidFill>
                  <a:srgbClr val="3F3F3F"/>
                </a:solidFill>
              </a:rPr>
              <a:t>routing.module.ts</a:t>
            </a:r>
            <a:r>
              <a:rPr lang="en-US" dirty="0">
                <a:solidFill>
                  <a:srgbClr val="3F3F3F"/>
                </a:solidFill>
              </a:rPr>
              <a:t> </a:t>
            </a:r>
          </a:p>
        </p:txBody>
      </p:sp>
      <p:sp>
        <p:nvSpPr>
          <p:cNvPr id="326" name="Google Shape;326;p2"/>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1100"/>
              <a:buFont typeface="Arial"/>
              <a:buNone/>
            </a:pPr>
            <a:r>
              <a:rPr lang="en-US" dirty="0">
                <a:solidFill>
                  <a:srgbClr val="3F3F3F"/>
                </a:solidFill>
              </a:rPr>
              <a:t>app-</a:t>
            </a:r>
            <a:r>
              <a:rPr lang="en-US" dirty="0" err="1">
                <a:solidFill>
                  <a:srgbClr val="3F3F3F"/>
                </a:solidFill>
              </a:rPr>
              <a:t>routing.ts</a:t>
            </a:r>
            <a:r>
              <a:rPr lang="en-US" dirty="0">
                <a:solidFill>
                  <a:srgbClr val="3F3F3F"/>
                </a:solidFill>
              </a:rPr>
              <a:t>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5"/>
          <p:cNvSpPr txBox="1">
            <a:spLocks noGrp="1"/>
          </p:cNvSpPr>
          <p:nvPr>
            <p:ph type="body" idx="1"/>
          </p:nvPr>
        </p:nvSpPr>
        <p:spPr>
          <a:xfrm>
            <a:off x="1061600" y="7620607"/>
            <a:ext cx="15194399" cy="998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2800"/>
              <a:buNone/>
            </a:pPr>
            <a:r>
              <a:rPr lang="en-US" sz="2000" dirty="0"/>
              <a:t>We configure the App Routing in app-</a:t>
            </a:r>
            <a:r>
              <a:rPr lang="en-US" sz="2000" dirty="0" err="1"/>
              <a:t>routing.module.ts</a:t>
            </a:r>
            <a:r>
              <a:rPr lang="en-US" sz="2000" dirty="0"/>
              <a:t> file in the </a:t>
            </a:r>
            <a:r>
              <a:rPr lang="en-US" sz="2000" dirty="0" err="1"/>
              <a:t>src</a:t>
            </a:r>
            <a:r>
              <a:rPr lang="en-US" sz="2000" dirty="0"/>
              <a:t>/app directory.</a:t>
            </a:r>
          </a:p>
        </p:txBody>
      </p:sp>
      <p:sp>
        <p:nvSpPr>
          <p:cNvPr id="332" name="Google Shape;332;p5"/>
          <p:cNvSpPr txBox="1">
            <a:spLocks noGrp="1"/>
          </p:cNvSpPr>
          <p:nvPr>
            <p:ph type="body" idx="2"/>
          </p:nvPr>
        </p:nvSpPr>
        <p:spPr>
          <a:xfrm>
            <a:off x="3521650" y="7144207"/>
            <a:ext cx="9022200" cy="400200"/>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SzPts val="2800"/>
              <a:buNone/>
            </a:pPr>
            <a:r>
              <a:rPr lang="en-US" dirty="0">
                <a:solidFill>
                  <a:srgbClr val="F36B22"/>
                </a:solidFill>
                <a:latin typeface="Open Sans"/>
                <a:ea typeface="Open Sans"/>
                <a:cs typeface="Open Sans"/>
                <a:sym typeface="Open Sans"/>
              </a:rPr>
              <a:t>A</a:t>
            </a:r>
            <a:endParaRPr dirty="0">
              <a:solidFill>
                <a:srgbClr val="F36B22"/>
              </a:solidFill>
            </a:endParaRPr>
          </a:p>
        </p:txBody>
      </p:sp>
      <p:sp>
        <p:nvSpPr>
          <p:cNvPr id="333" name="Google Shape;333;p5"/>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None/>
            </a:pPr>
            <a:r>
              <a:rPr lang="en-US" sz="2200" dirty="0">
                <a:solidFill>
                  <a:srgbClr val="3F3F3F"/>
                </a:solidFill>
              </a:rPr>
              <a:t>In which file do we configure the Routing for Components in Angular?</a:t>
            </a:r>
          </a:p>
        </p:txBody>
      </p:sp>
      <p:sp>
        <p:nvSpPr>
          <p:cNvPr id="334" name="Google Shape;334;p5"/>
          <p:cNvSpPr txBox="1"/>
          <p:nvPr/>
        </p:nvSpPr>
        <p:spPr>
          <a:xfrm>
            <a:off x="2334473" y="4307006"/>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1100"/>
              <a:buFont typeface="Arial"/>
              <a:buNone/>
            </a:pPr>
            <a:r>
              <a:rPr lang="en-US" sz="2000" dirty="0" err="1">
                <a:solidFill>
                  <a:srgbClr val="3F3F3F"/>
                </a:solidFill>
                <a:latin typeface="Open Sans" pitchFamily="2" charset="0"/>
                <a:ea typeface="Open Sans" pitchFamily="2" charset="0"/>
                <a:cs typeface="Open Sans" pitchFamily="2" charset="0"/>
              </a:rPr>
              <a:t>routing.module.ts</a:t>
            </a:r>
            <a:r>
              <a:rPr lang="en-US" sz="2000" dirty="0">
                <a:solidFill>
                  <a:srgbClr val="3F3F3F"/>
                </a:solidFill>
                <a:latin typeface="Open Sans" pitchFamily="2" charset="0"/>
                <a:ea typeface="Open Sans" pitchFamily="2" charset="0"/>
                <a:cs typeface="Open Sans" pitchFamily="2" charset="0"/>
              </a:rPr>
              <a:t> </a:t>
            </a:r>
          </a:p>
        </p:txBody>
      </p:sp>
      <p:sp>
        <p:nvSpPr>
          <p:cNvPr id="335" name="Google Shape;335;p5"/>
          <p:cNvSpPr txBox="1"/>
          <p:nvPr/>
        </p:nvSpPr>
        <p:spPr>
          <a:xfrm>
            <a:off x="2334473" y="5121075"/>
            <a:ext cx="11250600" cy="672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1100"/>
              <a:buFont typeface="Arial"/>
              <a:buNone/>
            </a:pPr>
            <a:r>
              <a:rPr lang="en-US" sz="2000" dirty="0" err="1">
                <a:solidFill>
                  <a:srgbClr val="3F3F3F"/>
                </a:solidFill>
                <a:latin typeface="Open Sans" pitchFamily="2" charset="0"/>
                <a:ea typeface="Open Sans" pitchFamily="2" charset="0"/>
                <a:cs typeface="Open Sans" pitchFamily="2" charset="0"/>
              </a:rPr>
              <a:t>routing.ts</a:t>
            </a:r>
            <a:r>
              <a:rPr lang="en-US" sz="2000" dirty="0">
                <a:solidFill>
                  <a:srgbClr val="3F3F3F"/>
                </a:solidFill>
                <a:latin typeface="Open Sans" pitchFamily="2" charset="0"/>
                <a:ea typeface="Open Sans" pitchFamily="2" charset="0"/>
                <a:cs typeface="Open Sans" pitchFamily="2" charset="0"/>
              </a:rPr>
              <a:t> </a:t>
            </a:r>
          </a:p>
        </p:txBody>
      </p:sp>
      <p:sp>
        <p:nvSpPr>
          <p:cNvPr id="336" name="Google Shape;336;p5"/>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1100"/>
              <a:buFont typeface="Arial"/>
              <a:buNone/>
            </a:pPr>
            <a:r>
              <a:rPr lang="en-US" dirty="0">
                <a:solidFill>
                  <a:srgbClr val="3F3F3F"/>
                </a:solidFill>
              </a:rPr>
              <a:t>app-</a:t>
            </a:r>
            <a:r>
              <a:rPr lang="en-US" dirty="0" err="1">
                <a:solidFill>
                  <a:srgbClr val="3F3F3F"/>
                </a:solidFill>
              </a:rPr>
              <a:t>routing.module.ts</a:t>
            </a:r>
            <a:r>
              <a:rPr lang="en-US" dirty="0">
                <a:solidFill>
                  <a:srgbClr val="3F3F3F"/>
                </a:solidFill>
              </a:rPr>
              <a:t> </a:t>
            </a:r>
          </a:p>
        </p:txBody>
      </p:sp>
      <p:sp>
        <p:nvSpPr>
          <p:cNvPr id="337" name="Google Shape;337;p5"/>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1100"/>
              <a:buFont typeface="Arial"/>
              <a:buNone/>
            </a:pPr>
            <a:r>
              <a:rPr lang="en-US" dirty="0">
                <a:solidFill>
                  <a:srgbClr val="3F3F3F"/>
                </a:solidFill>
              </a:rPr>
              <a:t>app-</a:t>
            </a:r>
            <a:r>
              <a:rPr lang="en-US" dirty="0" err="1">
                <a:solidFill>
                  <a:srgbClr val="3F3F3F"/>
                </a:solidFill>
              </a:rPr>
              <a:t>routing.ts</a:t>
            </a:r>
            <a:r>
              <a:rPr lang="en-US" dirty="0">
                <a:solidFill>
                  <a:srgbClr val="3F3F3F"/>
                </a:solidFill>
              </a:rPr>
              <a:t> </a:t>
            </a:r>
          </a:p>
        </p:txBody>
      </p:sp>
      <p:sp>
        <p:nvSpPr>
          <p:cNvPr id="338" name="Google Shape;338;p5"/>
          <p:cNvSpPr txBox="1">
            <a:spLocks noGrp="1"/>
          </p:cNvSpPr>
          <p:nvPr>
            <p:ph type="body" idx="2"/>
          </p:nvPr>
        </p:nvSpPr>
        <p:spPr>
          <a:xfrm>
            <a:off x="1666689" y="1464486"/>
            <a:ext cx="881400" cy="674100"/>
          </a:xfrm>
          <a:prstGeom prst="rect">
            <a:avLst/>
          </a:prstGeom>
          <a:noFill/>
          <a:ln>
            <a:noFill/>
          </a:ln>
        </p:spPr>
        <p:txBody>
          <a:bodyPr spcFirstLastPara="1" wrap="square" lIns="91425" tIns="45700" rIns="91425" bIns="45700" anchor="ctr" anchorCtr="0">
            <a:noAutofit/>
          </a:bodyPr>
          <a:lstStyle/>
          <a:p>
            <a:pPr marL="228600" lvl="0" indent="0" algn="ctr" rtl="0">
              <a:lnSpc>
                <a:spcPct val="100000"/>
              </a:lnSpc>
              <a:spcBef>
                <a:spcPts val="1000"/>
              </a:spcBef>
              <a:spcAft>
                <a:spcPts val="0"/>
              </a:spcAft>
              <a:buSzPts val="2800"/>
              <a:buFont typeface="Arial"/>
              <a:buNone/>
            </a:pPr>
            <a:r>
              <a:rPr lang="en-US">
                <a:solidFill>
                  <a:schemeClr val="lt1"/>
                </a:solidFill>
                <a:latin typeface="Open Sans"/>
                <a:ea typeface="Open Sans"/>
                <a:cs typeface="Open Sans"/>
                <a:sym typeface="Open Sans"/>
              </a:rPr>
              <a:t>01</a:t>
            </a:r>
            <a:endParaRPr>
              <a:solidFill>
                <a:schemeClr val="lt1"/>
              </a:solidFill>
              <a:latin typeface="Open Sans"/>
              <a:ea typeface="Open Sans"/>
              <a:cs typeface="Open Sans"/>
              <a:sym typeface="Open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800"/>
              <a:buNone/>
            </a:pPr>
            <a:r>
              <a:rPr lang="en-US" dirty="0"/>
              <a:t>Where do we import the modules in Angular?</a:t>
            </a:r>
          </a:p>
        </p:txBody>
      </p:sp>
      <p:sp>
        <p:nvSpPr>
          <p:cNvPr id="322" name="Google Shape;322;p2"/>
          <p:cNvSpPr txBox="1">
            <a:spLocks noGrp="1"/>
          </p:cNvSpPr>
          <p:nvPr>
            <p:ph type="body" idx="2"/>
          </p:nvPr>
        </p:nvSpPr>
        <p:spPr>
          <a:xfrm>
            <a:off x="1666689" y="1464486"/>
            <a:ext cx="881400" cy="674100"/>
          </a:xfrm>
          <a:prstGeom prst="rect">
            <a:avLst/>
          </a:prstGeom>
          <a:noFill/>
          <a:ln>
            <a:noFill/>
          </a:ln>
        </p:spPr>
        <p:txBody>
          <a:bodyPr spcFirstLastPara="1" wrap="square" lIns="91425" tIns="45700" rIns="91425" bIns="45700" anchor="ctr" anchorCtr="0">
            <a:noAutofit/>
          </a:bodyPr>
          <a:lstStyle/>
          <a:p>
            <a:pPr marL="228600" lvl="0" indent="0" algn="ctr" rtl="0">
              <a:lnSpc>
                <a:spcPct val="100000"/>
              </a:lnSpc>
              <a:spcBef>
                <a:spcPts val="1000"/>
              </a:spcBef>
              <a:spcAft>
                <a:spcPts val="0"/>
              </a:spcAft>
              <a:buSzPts val="2800"/>
              <a:buFont typeface="Arial"/>
              <a:buNone/>
            </a:pPr>
            <a:r>
              <a:rPr lang="en-US" dirty="0">
                <a:latin typeface="Open Sans"/>
                <a:ea typeface="Open Sans"/>
                <a:cs typeface="Open Sans"/>
                <a:sym typeface="Open Sans"/>
              </a:rPr>
              <a:t>02</a:t>
            </a:r>
            <a:endParaRPr dirty="0">
              <a:latin typeface="Open Sans"/>
              <a:ea typeface="Open Sans"/>
              <a:cs typeface="Open Sans"/>
              <a:sym typeface="Open Sans"/>
            </a:endParaRPr>
          </a:p>
        </p:txBody>
      </p:sp>
      <p:sp>
        <p:nvSpPr>
          <p:cNvPr id="323" name="Google Shape;323;p2"/>
          <p:cNvSpPr txBox="1">
            <a:spLocks noGrp="1"/>
          </p:cNvSpPr>
          <p:nvPr>
            <p:ph type="body" idx="3"/>
          </p:nvPr>
        </p:nvSpPr>
        <p:spPr>
          <a:xfrm>
            <a:off x="2334473" y="4307006"/>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2800"/>
              <a:buFont typeface="Arial"/>
              <a:buNone/>
            </a:pPr>
            <a:r>
              <a:rPr lang="en-US" dirty="0" err="1">
                <a:solidFill>
                  <a:srgbClr val="262626"/>
                </a:solidFill>
              </a:rPr>
              <a:t>app.component.spec.ts</a:t>
            </a:r>
            <a:endParaRPr lang="en-US" dirty="0">
              <a:solidFill>
                <a:srgbClr val="262626"/>
              </a:solidFill>
            </a:endParaRPr>
          </a:p>
        </p:txBody>
      </p:sp>
      <p:sp>
        <p:nvSpPr>
          <p:cNvPr id="324" name="Google Shape;324;p2"/>
          <p:cNvSpPr txBox="1">
            <a:spLocks noGrp="1"/>
          </p:cNvSpPr>
          <p:nvPr>
            <p:ph type="body" idx="4"/>
          </p:nvPr>
        </p:nvSpPr>
        <p:spPr>
          <a:xfrm>
            <a:off x="2334473" y="5121075"/>
            <a:ext cx="11250600" cy="672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2800"/>
              <a:buFont typeface="Arial"/>
              <a:buNone/>
            </a:pPr>
            <a:r>
              <a:rPr lang="en-US" dirty="0"/>
              <a:t>None of the above</a:t>
            </a:r>
          </a:p>
        </p:txBody>
      </p:sp>
      <p:sp>
        <p:nvSpPr>
          <p:cNvPr id="325" name="Google Shape;325;p2"/>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800"/>
              <a:buFont typeface="Arial"/>
              <a:buNone/>
            </a:pPr>
            <a:r>
              <a:rPr lang="en-US" dirty="0" err="1">
                <a:solidFill>
                  <a:srgbClr val="262626"/>
                </a:solidFill>
              </a:rPr>
              <a:t>app.module.ts</a:t>
            </a:r>
            <a:endParaRPr lang="en-US" dirty="0">
              <a:solidFill>
                <a:srgbClr val="262626"/>
              </a:solidFill>
            </a:endParaRPr>
          </a:p>
        </p:txBody>
      </p:sp>
      <p:sp>
        <p:nvSpPr>
          <p:cNvPr id="326" name="Google Shape;326;p2"/>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2800"/>
              <a:buFont typeface="Arial"/>
              <a:buNone/>
            </a:pPr>
            <a:r>
              <a:rPr lang="en-US" dirty="0" err="1">
                <a:solidFill>
                  <a:srgbClr val="262626"/>
                </a:solidFill>
              </a:rPr>
              <a:t>app.component.ts</a:t>
            </a:r>
            <a:endParaRPr lang="en-US" dirty="0">
              <a:solidFill>
                <a:srgbClr val="262626"/>
              </a:solidFill>
            </a:endParaRPr>
          </a:p>
        </p:txBody>
      </p:sp>
    </p:spTree>
    <p:extLst>
      <p:ext uri="{BB962C8B-B14F-4D97-AF65-F5344CB8AC3E}">
        <p14:creationId xmlns:p14="http://schemas.microsoft.com/office/powerpoint/2010/main" val="32018217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5"/>
          <p:cNvSpPr txBox="1">
            <a:spLocks noGrp="1"/>
          </p:cNvSpPr>
          <p:nvPr>
            <p:ph type="body" idx="1"/>
          </p:nvPr>
        </p:nvSpPr>
        <p:spPr>
          <a:xfrm>
            <a:off x="1061600" y="7620607"/>
            <a:ext cx="15194399" cy="998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2800"/>
              <a:buNone/>
            </a:pPr>
            <a:r>
              <a:rPr lang="en-US" sz="2000" dirty="0"/>
              <a:t>In order to import modules, we use </a:t>
            </a:r>
            <a:r>
              <a:rPr lang="en-US" sz="2000" dirty="0" err="1"/>
              <a:t>app.module.ts</a:t>
            </a:r>
            <a:r>
              <a:rPr lang="en-US" sz="2000" dirty="0"/>
              <a:t> imports key of the object passed to @NgModule.</a:t>
            </a:r>
          </a:p>
        </p:txBody>
      </p:sp>
      <p:sp>
        <p:nvSpPr>
          <p:cNvPr id="332" name="Google Shape;332;p5"/>
          <p:cNvSpPr txBox="1">
            <a:spLocks noGrp="1"/>
          </p:cNvSpPr>
          <p:nvPr>
            <p:ph type="body" idx="2"/>
          </p:nvPr>
        </p:nvSpPr>
        <p:spPr>
          <a:xfrm>
            <a:off x="3521650" y="7144207"/>
            <a:ext cx="9022200" cy="400200"/>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SzPts val="2800"/>
              <a:buNone/>
            </a:pPr>
            <a:r>
              <a:rPr lang="en-US" dirty="0">
                <a:solidFill>
                  <a:srgbClr val="F36B22"/>
                </a:solidFill>
                <a:latin typeface="Open Sans"/>
                <a:ea typeface="Open Sans"/>
                <a:cs typeface="Open Sans"/>
                <a:sym typeface="Open Sans"/>
              </a:rPr>
              <a:t>A</a:t>
            </a:r>
            <a:endParaRPr dirty="0">
              <a:solidFill>
                <a:srgbClr val="F36B22"/>
              </a:solidFill>
            </a:endParaRPr>
          </a:p>
        </p:txBody>
      </p:sp>
      <p:sp>
        <p:nvSpPr>
          <p:cNvPr id="333" name="Google Shape;333;p5"/>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None/>
            </a:pPr>
            <a:r>
              <a:rPr lang="en-US" sz="2200" dirty="0"/>
              <a:t>Where do we import the modules in Angular?</a:t>
            </a:r>
          </a:p>
        </p:txBody>
      </p:sp>
      <p:sp>
        <p:nvSpPr>
          <p:cNvPr id="334" name="Google Shape;334;p5"/>
          <p:cNvSpPr txBox="1"/>
          <p:nvPr/>
        </p:nvSpPr>
        <p:spPr>
          <a:xfrm>
            <a:off x="2334473" y="4307006"/>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2800"/>
              <a:buFont typeface="Arial"/>
              <a:buNone/>
            </a:pPr>
            <a:r>
              <a:rPr lang="en-US" sz="2000" dirty="0" err="1">
                <a:solidFill>
                  <a:schemeClr val="tx1">
                    <a:lumMod val="75000"/>
                    <a:lumOff val="25000"/>
                  </a:schemeClr>
                </a:solidFill>
                <a:latin typeface="Open Sans" pitchFamily="2" charset="0"/>
                <a:ea typeface="Open Sans" pitchFamily="2" charset="0"/>
                <a:cs typeface="Open Sans" pitchFamily="2" charset="0"/>
              </a:rPr>
              <a:t>app.component.spec.ts</a:t>
            </a:r>
            <a:endParaRPr lang="en-US" sz="2000" dirty="0">
              <a:solidFill>
                <a:schemeClr val="tx1">
                  <a:lumMod val="75000"/>
                  <a:lumOff val="25000"/>
                </a:schemeClr>
              </a:solidFill>
              <a:latin typeface="Open Sans" pitchFamily="2" charset="0"/>
              <a:ea typeface="Open Sans" pitchFamily="2" charset="0"/>
              <a:cs typeface="Open Sans" pitchFamily="2" charset="0"/>
            </a:endParaRPr>
          </a:p>
        </p:txBody>
      </p:sp>
      <p:sp>
        <p:nvSpPr>
          <p:cNvPr id="335" name="Google Shape;335;p5"/>
          <p:cNvSpPr txBox="1"/>
          <p:nvPr/>
        </p:nvSpPr>
        <p:spPr>
          <a:xfrm>
            <a:off x="2334473" y="5121075"/>
            <a:ext cx="11250600" cy="672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2800"/>
              <a:buFont typeface="Arial"/>
              <a:buNone/>
            </a:pPr>
            <a:r>
              <a:rPr lang="en-US" sz="2000" dirty="0">
                <a:solidFill>
                  <a:srgbClr val="3F3F3F"/>
                </a:solidFill>
                <a:latin typeface="Open Sans" pitchFamily="2" charset="0"/>
                <a:ea typeface="Open Sans" pitchFamily="2" charset="0"/>
                <a:cs typeface="Open Sans" pitchFamily="2" charset="0"/>
              </a:rPr>
              <a:t>None of the above</a:t>
            </a:r>
          </a:p>
        </p:txBody>
      </p:sp>
      <p:sp>
        <p:nvSpPr>
          <p:cNvPr id="336" name="Google Shape;336;p5"/>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800"/>
              <a:buFont typeface="Arial"/>
              <a:buNone/>
            </a:pPr>
            <a:r>
              <a:rPr lang="en-US" b="0" dirty="0" err="1">
                <a:solidFill>
                  <a:srgbClr val="3F3F3F"/>
                </a:solidFill>
              </a:rPr>
              <a:t>app.module.ts</a:t>
            </a:r>
            <a:endParaRPr lang="en-US" b="0" dirty="0">
              <a:solidFill>
                <a:srgbClr val="3F3F3F"/>
              </a:solidFill>
            </a:endParaRPr>
          </a:p>
        </p:txBody>
      </p:sp>
      <p:sp>
        <p:nvSpPr>
          <p:cNvPr id="337" name="Google Shape;337;p5"/>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2800"/>
              <a:buFont typeface="Arial"/>
              <a:buNone/>
            </a:pPr>
            <a:r>
              <a:rPr lang="en-US" sz="2000" b="0" dirty="0" err="1">
                <a:solidFill>
                  <a:srgbClr val="3F3F3F"/>
                </a:solidFill>
              </a:rPr>
              <a:t>app.component.ts</a:t>
            </a:r>
            <a:endParaRPr lang="en-US" sz="2000" b="0" dirty="0">
              <a:solidFill>
                <a:srgbClr val="3F3F3F"/>
              </a:solidFill>
            </a:endParaRPr>
          </a:p>
        </p:txBody>
      </p:sp>
      <p:sp>
        <p:nvSpPr>
          <p:cNvPr id="338" name="Google Shape;338;p5"/>
          <p:cNvSpPr txBox="1">
            <a:spLocks noGrp="1"/>
          </p:cNvSpPr>
          <p:nvPr>
            <p:ph type="body" idx="2"/>
          </p:nvPr>
        </p:nvSpPr>
        <p:spPr>
          <a:xfrm>
            <a:off x="1666689" y="1464486"/>
            <a:ext cx="881400" cy="674100"/>
          </a:xfrm>
          <a:prstGeom prst="rect">
            <a:avLst/>
          </a:prstGeom>
          <a:noFill/>
          <a:ln>
            <a:noFill/>
          </a:ln>
        </p:spPr>
        <p:txBody>
          <a:bodyPr spcFirstLastPara="1" wrap="square" lIns="91425" tIns="45700" rIns="91425" bIns="45700" anchor="ctr" anchorCtr="0">
            <a:noAutofit/>
          </a:bodyPr>
          <a:lstStyle/>
          <a:p>
            <a:pPr marL="228600" lvl="0" indent="0" algn="ctr" rtl="0">
              <a:lnSpc>
                <a:spcPct val="100000"/>
              </a:lnSpc>
              <a:spcBef>
                <a:spcPts val="1000"/>
              </a:spcBef>
              <a:spcAft>
                <a:spcPts val="0"/>
              </a:spcAft>
              <a:buSzPts val="2800"/>
              <a:buFont typeface="Arial"/>
              <a:buNone/>
            </a:pPr>
            <a:r>
              <a:rPr lang="en-US" dirty="0">
                <a:solidFill>
                  <a:schemeClr val="lt1"/>
                </a:solidFill>
                <a:latin typeface="Open Sans"/>
                <a:ea typeface="Open Sans"/>
                <a:cs typeface="Open Sans"/>
                <a:sym typeface="Open Sans"/>
              </a:rPr>
              <a:t>02</a:t>
            </a:r>
            <a:endParaRPr dirty="0">
              <a:solidFill>
                <a:schemeClr val="lt1"/>
              </a:solidFill>
              <a:latin typeface="Open Sans"/>
              <a:ea typeface="Open Sans"/>
              <a:cs typeface="Open Sans"/>
              <a:sym typeface="Open Sans"/>
            </a:endParaRPr>
          </a:p>
        </p:txBody>
      </p:sp>
    </p:spTree>
    <p:extLst>
      <p:ext uri="{BB962C8B-B14F-4D97-AF65-F5344CB8AC3E}">
        <p14:creationId xmlns:p14="http://schemas.microsoft.com/office/powerpoint/2010/main" val="39016486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800"/>
              <a:buNone/>
            </a:pPr>
            <a:r>
              <a:rPr lang="en-US" dirty="0"/>
              <a:t>How will you select the database?</a:t>
            </a:r>
          </a:p>
        </p:txBody>
      </p:sp>
      <p:sp>
        <p:nvSpPr>
          <p:cNvPr id="322" name="Google Shape;322;p2"/>
          <p:cNvSpPr txBox="1">
            <a:spLocks noGrp="1"/>
          </p:cNvSpPr>
          <p:nvPr>
            <p:ph type="body" idx="2"/>
          </p:nvPr>
        </p:nvSpPr>
        <p:spPr>
          <a:xfrm>
            <a:off x="1666689" y="1464486"/>
            <a:ext cx="881400" cy="674100"/>
          </a:xfrm>
          <a:prstGeom prst="rect">
            <a:avLst/>
          </a:prstGeom>
          <a:noFill/>
          <a:ln>
            <a:noFill/>
          </a:ln>
        </p:spPr>
        <p:txBody>
          <a:bodyPr spcFirstLastPara="1" wrap="square" lIns="91425" tIns="45700" rIns="91425" bIns="45700" anchor="ctr" anchorCtr="0">
            <a:noAutofit/>
          </a:bodyPr>
          <a:lstStyle/>
          <a:p>
            <a:pPr marL="228600" lvl="0" indent="0" algn="ctr" rtl="0">
              <a:lnSpc>
                <a:spcPct val="100000"/>
              </a:lnSpc>
              <a:spcBef>
                <a:spcPts val="1000"/>
              </a:spcBef>
              <a:spcAft>
                <a:spcPts val="0"/>
              </a:spcAft>
              <a:buSzPts val="2800"/>
              <a:buFont typeface="Arial"/>
              <a:buNone/>
            </a:pPr>
            <a:r>
              <a:rPr lang="en-US" dirty="0">
                <a:latin typeface="Open Sans"/>
                <a:ea typeface="Open Sans"/>
                <a:cs typeface="Open Sans"/>
                <a:sym typeface="Open Sans"/>
              </a:rPr>
              <a:t>03</a:t>
            </a:r>
            <a:endParaRPr dirty="0">
              <a:latin typeface="Open Sans"/>
              <a:ea typeface="Open Sans"/>
              <a:cs typeface="Open Sans"/>
              <a:sym typeface="Open Sans"/>
            </a:endParaRPr>
          </a:p>
        </p:txBody>
      </p:sp>
      <p:sp>
        <p:nvSpPr>
          <p:cNvPr id="323" name="Google Shape;323;p2"/>
          <p:cNvSpPr txBox="1">
            <a:spLocks noGrp="1"/>
          </p:cNvSpPr>
          <p:nvPr>
            <p:ph type="body" idx="3"/>
          </p:nvPr>
        </p:nvSpPr>
        <p:spPr>
          <a:xfrm>
            <a:off x="2334473" y="4307006"/>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2800"/>
              <a:buFont typeface="Arial"/>
              <a:buNone/>
            </a:pPr>
            <a:r>
              <a:rPr lang="en-US" dirty="0"/>
              <a:t>use </a:t>
            </a:r>
            <a:r>
              <a:rPr lang="en-US" dirty="0" err="1"/>
              <a:t>dbName</a:t>
            </a:r>
            <a:r>
              <a:rPr lang="en-US" dirty="0"/>
              <a:t>;</a:t>
            </a:r>
          </a:p>
        </p:txBody>
      </p:sp>
      <p:sp>
        <p:nvSpPr>
          <p:cNvPr id="324" name="Google Shape;324;p2"/>
          <p:cNvSpPr txBox="1">
            <a:spLocks noGrp="1"/>
          </p:cNvSpPr>
          <p:nvPr>
            <p:ph type="body" idx="4"/>
          </p:nvPr>
        </p:nvSpPr>
        <p:spPr>
          <a:xfrm>
            <a:off x="2334473" y="5121075"/>
            <a:ext cx="11250600" cy="672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2800"/>
              <a:buFont typeface="Arial"/>
              <a:buNone/>
            </a:pPr>
            <a:r>
              <a:rPr lang="en-US" dirty="0"/>
              <a:t>this </a:t>
            </a:r>
            <a:r>
              <a:rPr lang="en-US" dirty="0" err="1"/>
              <a:t>dbName</a:t>
            </a:r>
            <a:r>
              <a:rPr lang="en-US" dirty="0"/>
              <a:t>;</a:t>
            </a:r>
          </a:p>
        </p:txBody>
      </p:sp>
      <p:sp>
        <p:nvSpPr>
          <p:cNvPr id="325" name="Google Shape;325;p2"/>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800"/>
              <a:buFont typeface="Arial"/>
              <a:buNone/>
            </a:pPr>
            <a:r>
              <a:rPr lang="en-US" dirty="0"/>
              <a:t>select </a:t>
            </a:r>
            <a:r>
              <a:rPr lang="en-US" dirty="0" err="1"/>
              <a:t>dbName</a:t>
            </a:r>
            <a:r>
              <a:rPr lang="en-US" dirty="0"/>
              <a:t>;</a:t>
            </a:r>
          </a:p>
        </p:txBody>
      </p:sp>
      <p:sp>
        <p:nvSpPr>
          <p:cNvPr id="326" name="Google Shape;326;p2"/>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2800"/>
              <a:buFont typeface="Arial"/>
              <a:buNone/>
            </a:pPr>
            <a:r>
              <a:rPr lang="en-US" dirty="0"/>
              <a:t>choose </a:t>
            </a:r>
            <a:r>
              <a:rPr lang="en-US" dirty="0" err="1"/>
              <a:t>dbName</a:t>
            </a:r>
            <a:endParaRPr lang="en-US" dirty="0"/>
          </a:p>
        </p:txBody>
      </p:sp>
    </p:spTree>
    <p:extLst>
      <p:ext uri="{BB962C8B-B14F-4D97-AF65-F5344CB8AC3E}">
        <p14:creationId xmlns:p14="http://schemas.microsoft.com/office/powerpoint/2010/main" val="39659038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5"/>
          <p:cNvSpPr txBox="1">
            <a:spLocks noGrp="1"/>
          </p:cNvSpPr>
          <p:nvPr>
            <p:ph type="body" idx="1"/>
          </p:nvPr>
        </p:nvSpPr>
        <p:spPr>
          <a:xfrm>
            <a:off x="1061600" y="7620607"/>
            <a:ext cx="15194399" cy="998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2800"/>
              <a:buNone/>
            </a:pPr>
            <a:r>
              <a:rPr lang="en-US" sz="2000" dirty="0"/>
              <a:t>In order to switch the database, we execute using </a:t>
            </a:r>
            <a:r>
              <a:rPr lang="en-US" sz="2000" dirty="0" err="1"/>
              <a:t>dbName</a:t>
            </a:r>
            <a:r>
              <a:rPr lang="en-US" sz="2000" dirty="0"/>
              <a:t> command.</a:t>
            </a:r>
          </a:p>
        </p:txBody>
      </p:sp>
      <p:sp>
        <p:nvSpPr>
          <p:cNvPr id="332" name="Google Shape;332;p5"/>
          <p:cNvSpPr txBox="1">
            <a:spLocks noGrp="1"/>
          </p:cNvSpPr>
          <p:nvPr>
            <p:ph type="body" idx="2"/>
          </p:nvPr>
        </p:nvSpPr>
        <p:spPr>
          <a:xfrm>
            <a:off x="3521650" y="7144207"/>
            <a:ext cx="9022200" cy="400200"/>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SzPts val="2800"/>
              <a:buNone/>
            </a:pPr>
            <a:r>
              <a:rPr lang="en-US" dirty="0">
                <a:solidFill>
                  <a:srgbClr val="F36B22"/>
                </a:solidFill>
                <a:latin typeface="Open Sans" pitchFamily="2" charset="0"/>
                <a:ea typeface="Open Sans" pitchFamily="2" charset="0"/>
                <a:cs typeface="Open Sans" pitchFamily="2" charset="0"/>
              </a:rPr>
              <a:t>C</a:t>
            </a:r>
            <a:endParaRPr dirty="0">
              <a:solidFill>
                <a:srgbClr val="F36B22"/>
              </a:solidFill>
              <a:latin typeface="Open Sans" pitchFamily="2" charset="0"/>
              <a:ea typeface="Open Sans" pitchFamily="2" charset="0"/>
              <a:cs typeface="Open Sans" pitchFamily="2" charset="0"/>
            </a:endParaRPr>
          </a:p>
        </p:txBody>
      </p:sp>
      <p:sp>
        <p:nvSpPr>
          <p:cNvPr id="333" name="Google Shape;333;p5"/>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None/>
            </a:pPr>
            <a:r>
              <a:rPr lang="en-US" sz="2200" dirty="0">
                <a:latin typeface="Open Sans" pitchFamily="2" charset="0"/>
                <a:ea typeface="Open Sans" pitchFamily="2" charset="0"/>
                <a:cs typeface="Open Sans" pitchFamily="2" charset="0"/>
              </a:rPr>
              <a:t>How will you select the database?</a:t>
            </a:r>
          </a:p>
        </p:txBody>
      </p:sp>
      <p:sp>
        <p:nvSpPr>
          <p:cNvPr id="334" name="Google Shape;334;p5"/>
          <p:cNvSpPr txBox="1"/>
          <p:nvPr/>
        </p:nvSpPr>
        <p:spPr>
          <a:xfrm>
            <a:off x="2334473" y="4307006"/>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2800"/>
              <a:buFont typeface="Arial"/>
              <a:buNone/>
            </a:pPr>
            <a:r>
              <a:rPr lang="en-US" sz="2000" dirty="0">
                <a:solidFill>
                  <a:srgbClr val="3F3F3F"/>
                </a:solidFill>
                <a:latin typeface="Open Sans" pitchFamily="2" charset="0"/>
                <a:ea typeface="Open Sans" pitchFamily="2" charset="0"/>
                <a:cs typeface="Open Sans" pitchFamily="2" charset="0"/>
              </a:rPr>
              <a:t>use </a:t>
            </a:r>
            <a:r>
              <a:rPr lang="en-US" sz="2000" dirty="0" err="1">
                <a:solidFill>
                  <a:srgbClr val="3F3F3F"/>
                </a:solidFill>
                <a:latin typeface="Open Sans" pitchFamily="2" charset="0"/>
                <a:ea typeface="Open Sans" pitchFamily="2" charset="0"/>
                <a:cs typeface="Open Sans" pitchFamily="2" charset="0"/>
              </a:rPr>
              <a:t>dbName</a:t>
            </a:r>
            <a:r>
              <a:rPr lang="en-US" sz="2000" dirty="0">
                <a:solidFill>
                  <a:srgbClr val="3F3F3F"/>
                </a:solidFill>
                <a:latin typeface="Open Sans" pitchFamily="2" charset="0"/>
                <a:ea typeface="Open Sans" pitchFamily="2" charset="0"/>
                <a:cs typeface="Open Sans" pitchFamily="2" charset="0"/>
              </a:rPr>
              <a:t>;</a:t>
            </a:r>
          </a:p>
        </p:txBody>
      </p:sp>
      <p:sp>
        <p:nvSpPr>
          <p:cNvPr id="335" name="Google Shape;335;p5"/>
          <p:cNvSpPr txBox="1"/>
          <p:nvPr/>
        </p:nvSpPr>
        <p:spPr>
          <a:xfrm>
            <a:off x="2334473" y="5121075"/>
            <a:ext cx="11250600" cy="672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2800"/>
              <a:buFont typeface="Arial"/>
              <a:buNone/>
            </a:pPr>
            <a:r>
              <a:rPr lang="en-US" sz="2000" dirty="0">
                <a:solidFill>
                  <a:srgbClr val="3F3F3F"/>
                </a:solidFill>
                <a:latin typeface="Open Sans" pitchFamily="2" charset="0"/>
                <a:ea typeface="Open Sans" pitchFamily="2" charset="0"/>
                <a:cs typeface="Open Sans" pitchFamily="2" charset="0"/>
              </a:rPr>
              <a:t>this </a:t>
            </a:r>
            <a:r>
              <a:rPr lang="en-US" sz="2000" dirty="0" err="1">
                <a:solidFill>
                  <a:srgbClr val="3F3F3F"/>
                </a:solidFill>
                <a:latin typeface="Open Sans" pitchFamily="2" charset="0"/>
                <a:ea typeface="Open Sans" pitchFamily="2" charset="0"/>
                <a:cs typeface="Open Sans" pitchFamily="2" charset="0"/>
              </a:rPr>
              <a:t>dbName</a:t>
            </a:r>
            <a:r>
              <a:rPr lang="en-US" sz="2000" dirty="0">
                <a:solidFill>
                  <a:srgbClr val="3F3F3F"/>
                </a:solidFill>
                <a:latin typeface="Open Sans" pitchFamily="2" charset="0"/>
                <a:ea typeface="Open Sans" pitchFamily="2" charset="0"/>
                <a:cs typeface="Open Sans" pitchFamily="2" charset="0"/>
              </a:rPr>
              <a:t>;</a:t>
            </a:r>
          </a:p>
        </p:txBody>
      </p:sp>
      <p:sp>
        <p:nvSpPr>
          <p:cNvPr id="336" name="Google Shape;336;p5"/>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800"/>
              <a:buFont typeface="Arial"/>
              <a:buNone/>
            </a:pPr>
            <a:r>
              <a:rPr lang="en-US" b="0" dirty="0">
                <a:solidFill>
                  <a:srgbClr val="3F3F3F"/>
                </a:solidFill>
                <a:latin typeface="Open Sans" pitchFamily="2" charset="0"/>
                <a:ea typeface="Open Sans" pitchFamily="2" charset="0"/>
                <a:cs typeface="Open Sans" pitchFamily="2" charset="0"/>
              </a:rPr>
              <a:t>select </a:t>
            </a:r>
            <a:r>
              <a:rPr lang="en-US" b="0" dirty="0" err="1">
                <a:solidFill>
                  <a:srgbClr val="3F3F3F"/>
                </a:solidFill>
                <a:latin typeface="Open Sans" pitchFamily="2" charset="0"/>
                <a:ea typeface="Open Sans" pitchFamily="2" charset="0"/>
                <a:cs typeface="Open Sans" pitchFamily="2" charset="0"/>
              </a:rPr>
              <a:t>dbName</a:t>
            </a:r>
            <a:r>
              <a:rPr lang="en-US" b="0" dirty="0">
                <a:solidFill>
                  <a:srgbClr val="3F3F3F"/>
                </a:solidFill>
                <a:latin typeface="Open Sans" pitchFamily="2" charset="0"/>
                <a:ea typeface="Open Sans" pitchFamily="2" charset="0"/>
                <a:cs typeface="Open Sans" pitchFamily="2" charset="0"/>
              </a:rPr>
              <a:t>;</a:t>
            </a:r>
          </a:p>
        </p:txBody>
      </p:sp>
      <p:sp>
        <p:nvSpPr>
          <p:cNvPr id="337" name="Google Shape;337;p5"/>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2800"/>
              <a:buFont typeface="Arial"/>
              <a:buNone/>
            </a:pPr>
            <a:r>
              <a:rPr lang="en-US" sz="2000" b="0" dirty="0">
                <a:solidFill>
                  <a:srgbClr val="3F3F3F"/>
                </a:solidFill>
                <a:latin typeface="Open Sans" pitchFamily="2" charset="0"/>
                <a:ea typeface="Open Sans" pitchFamily="2" charset="0"/>
                <a:cs typeface="Open Sans" pitchFamily="2" charset="0"/>
              </a:rPr>
              <a:t>choose </a:t>
            </a:r>
            <a:r>
              <a:rPr lang="en-US" sz="2000" b="0" dirty="0" err="1">
                <a:solidFill>
                  <a:srgbClr val="3F3F3F"/>
                </a:solidFill>
                <a:latin typeface="Open Sans" pitchFamily="2" charset="0"/>
                <a:ea typeface="Open Sans" pitchFamily="2" charset="0"/>
                <a:cs typeface="Open Sans" pitchFamily="2" charset="0"/>
              </a:rPr>
              <a:t>dbName</a:t>
            </a:r>
            <a:endParaRPr lang="en-US" sz="2000" b="0" dirty="0">
              <a:solidFill>
                <a:srgbClr val="3F3F3F"/>
              </a:solidFill>
              <a:latin typeface="Open Sans" pitchFamily="2" charset="0"/>
              <a:ea typeface="Open Sans" pitchFamily="2" charset="0"/>
              <a:cs typeface="Open Sans" pitchFamily="2" charset="0"/>
            </a:endParaRPr>
          </a:p>
        </p:txBody>
      </p:sp>
      <p:sp>
        <p:nvSpPr>
          <p:cNvPr id="338" name="Google Shape;338;p5"/>
          <p:cNvSpPr txBox="1">
            <a:spLocks noGrp="1"/>
          </p:cNvSpPr>
          <p:nvPr>
            <p:ph type="body" idx="2"/>
          </p:nvPr>
        </p:nvSpPr>
        <p:spPr>
          <a:xfrm>
            <a:off x="1666689" y="1464486"/>
            <a:ext cx="881400" cy="674100"/>
          </a:xfrm>
          <a:prstGeom prst="rect">
            <a:avLst/>
          </a:prstGeom>
          <a:noFill/>
          <a:ln>
            <a:noFill/>
          </a:ln>
        </p:spPr>
        <p:txBody>
          <a:bodyPr spcFirstLastPara="1" wrap="square" lIns="91425" tIns="45700" rIns="91425" bIns="45700" anchor="ctr" anchorCtr="0">
            <a:noAutofit/>
          </a:bodyPr>
          <a:lstStyle/>
          <a:p>
            <a:pPr marL="228600" lvl="0" indent="0" algn="ctr" rtl="0">
              <a:lnSpc>
                <a:spcPct val="100000"/>
              </a:lnSpc>
              <a:spcBef>
                <a:spcPts val="1000"/>
              </a:spcBef>
              <a:spcAft>
                <a:spcPts val="0"/>
              </a:spcAft>
              <a:buSzPts val="2800"/>
              <a:buFont typeface="Arial"/>
              <a:buNone/>
            </a:pPr>
            <a:r>
              <a:rPr lang="en-US" dirty="0">
                <a:solidFill>
                  <a:schemeClr val="lt1"/>
                </a:solidFill>
                <a:latin typeface="Open Sans" pitchFamily="2" charset="0"/>
                <a:ea typeface="Open Sans" pitchFamily="2" charset="0"/>
                <a:cs typeface="Open Sans" pitchFamily="2" charset="0"/>
                <a:sym typeface="Open Sans"/>
              </a:rPr>
              <a:t>03</a:t>
            </a:r>
            <a:endParaRPr dirty="0">
              <a:solidFill>
                <a:schemeClr val="lt1"/>
              </a:solidFill>
              <a:latin typeface="Open Sans" pitchFamily="2" charset="0"/>
              <a:ea typeface="Open Sans" pitchFamily="2" charset="0"/>
              <a:cs typeface="Open Sans" pitchFamily="2" charset="0"/>
              <a:sym typeface="Open Sans"/>
            </a:endParaRPr>
          </a:p>
        </p:txBody>
      </p:sp>
    </p:spTree>
    <p:extLst>
      <p:ext uri="{BB962C8B-B14F-4D97-AF65-F5344CB8AC3E}">
        <p14:creationId xmlns:p14="http://schemas.microsoft.com/office/powerpoint/2010/main" val="13613153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800"/>
              <a:buNone/>
            </a:pPr>
            <a:r>
              <a:rPr lang="en-US" dirty="0"/>
              <a:t>Select the correct way to implement foreign key in a table </a:t>
            </a:r>
          </a:p>
        </p:txBody>
      </p:sp>
      <p:sp>
        <p:nvSpPr>
          <p:cNvPr id="322" name="Google Shape;322;p2"/>
          <p:cNvSpPr txBox="1">
            <a:spLocks noGrp="1"/>
          </p:cNvSpPr>
          <p:nvPr>
            <p:ph type="body" idx="2"/>
          </p:nvPr>
        </p:nvSpPr>
        <p:spPr>
          <a:xfrm>
            <a:off x="1666689" y="1464486"/>
            <a:ext cx="881400" cy="674100"/>
          </a:xfrm>
          <a:prstGeom prst="rect">
            <a:avLst/>
          </a:prstGeom>
          <a:noFill/>
          <a:ln>
            <a:noFill/>
          </a:ln>
        </p:spPr>
        <p:txBody>
          <a:bodyPr spcFirstLastPara="1" wrap="square" lIns="91425" tIns="45700" rIns="91425" bIns="45700" anchor="ctr" anchorCtr="0">
            <a:noAutofit/>
          </a:bodyPr>
          <a:lstStyle/>
          <a:p>
            <a:pPr marL="228600" lvl="0" indent="0" algn="ctr" rtl="0">
              <a:lnSpc>
                <a:spcPct val="100000"/>
              </a:lnSpc>
              <a:spcBef>
                <a:spcPts val="1000"/>
              </a:spcBef>
              <a:spcAft>
                <a:spcPts val="0"/>
              </a:spcAft>
              <a:buSzPts val="2800"/>
              <a:buFont typeface="Arial"/>
              <a:buNone/>
            </a:pPr>
            <a:r>
              <a:rPr lang="en-US" dirty="0">
                <a:latin typeface="Open Sans"/>
                <a:ea typeface="Open Sans"/>
                <a:cs typeface="Open Sans"/>
                <a:sym typeface="Open Sans"/>
              </a:rPr>
              <a:t>04</a:t>
            </a:r>
            <a:endParaRPr dirty="0">
              <a:latin typeface="Open Sans"/>
              <a:ea typeface="Open Sans"/>
              <a:cs typeface="Open Sans"/>
              <a:sym typeface="Open Sans"/>
            </a:endParaRPr>
          </a:p>
        </p:txBody>
      </p:sp>
      <p:sp>
        <p:nvSpPr>
          <p:cNvPr id="323" name="Google Shape;323;p2"/>
          <p:cNvSpPr txBox="1">
            <a:spLocks noGrp="1"/>
          </p:cNvSpPr>
          <p:nvPr>
            <p:ph type="body" idx="3"/>
          </p:nvPr>
        </p:nvSpPr>
        <p:spPr>
          <a:xfrm>
            <a:off x="2334473" y="4307006"/>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1100"/>
              <a:buFont typeface="Arial"/>
              <a:buNone/>
            </a:pPr>
            <a:r>
              <a:rPr lang="en-US" dirty="0">
                <a:solidFill>
                  <a:srgbClr val="3F3F3F"/>
                </a:solidFill>
              </a:rPr>
              <a:t>FOREIGN (</a:t>
            </a:r>
            <a:r>
              <a:rPr lang="en-US" dirty="0" err="1">
                <a:solidFill>
                  <a:srgbClr val="3F3F3F"/>
                </a:solidFill>
              </a:rPr>
              <a:t>productId</a:t>
            </a:r>
            <a:r>
              <a:rPr lang="en-US" dirty="0">
                <a:solidFill>
                  <a:srgbClr val="3F3F3F"/>
                </a:solidFill>
              </a:rPr>
              <a:t>) REFERENCES PRIMARY(</a:t>
            </a:r>
            <a:r>
              <a:rPr lang="en-US" dirty="0" err="1">
                <a:solidFill>
                  <a:srgbClr val="3F3F3F"/>
                </a:solidFill>
              </a:rPr>
              <a:t>productId</a:t>
            </a:r>
            <a:r>
              <a:rPr lang="en-US" dirty="0">
                <a:solidFill>
                  <a:srgbClr val="3F3F3F"/>
                </a:solidFill>
              </a:rPr>
              <a:t>)</a:t>
            </a:r>
          </a:p>
        </p:txBody>
      </p:sp>
      <p:sp>
        <p:nvSpPr>
          <p:cNvPr id="324" name="Google Shape;324;p2"/>
          <p:cNvSpPr txBox="1">
            <a:spLocks noGrp="1"/>
          </p:cNvSpPr>
          <p:nvPr>
            <p:ph type="body" idx="4"/>
          </p:nvPr>
        </p:nvSpPr>
        <p:spPr>
          <a:xfrm>
            <a:off x="2334473" y="5121075"/>
            <a:ext cx="11250600" cy="672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1100"/>
              <a:buFont typeface="Arial"/>
              <a:buNone/>
            </a:pPr>
            <a:r>
              <a:rPr lang="en-US" dirty="0">
                <a:solidFill>
                  <a:srgbClr val="3F3F3F"/>
                </a:solidFill>
              </a:rPr>
              <a:t>PRIMARY (</a:t>
            </a:r>
            <a:r>
              <a:rPr lang="en-US" dirty="0" err="1">
                <a:solidFill>
                  <a:srgbClr val="3F3F3F"/>
                </a:solidFill>
              </a:rPr>
              <a:t>productId</a:t>
            </a:r>
            <a:r>
              <a:rPr lang="en-US" dirty="0">
                <a:solidFill>
                  <a:srgbClr val="3F3F3F"/>
                </a:solidFill>
              </a:rPr>
              <a:t>) REFERENCES FOREIGN(</a:t>
            </a:r>
            <a:r>
              <a:rPr lang="en-US" dirty="0" err="1">
                <a:solidFill>
                  <a:srgbClr val="3F3F3F"/>
                </a:solidFill>
              </a:rPr>
              <a:t>productId</a:t>
            </a:r>
            <a:r>
              <a:rPr lang="en-US" dirty="0">
                <a:solidFill>
                  <a:srgbClr val="3F3F3F"/>
                </a:solidFill>
              </a:rPr>
              <a:t>)</a:t>
            </a:r>
            <a:endParaRPr lang="en-US" dirty="0"/>
          </a:p>
        </p:txBody>
      </p:sp>
      <p:sp>
        <p:nvSpPr>
          <p:cNvPr id="325" name="Google Shape;325;p2"/>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1100"/>
              <a:buFont typeface="Arial"/>
              <a:buNone/>
            </a:pPr>
            <a:r>
              <a:rPr lang="en-US" b="0" dirty="0">
                <a:solidFill>
                  <a:srgbClr val="3F3F3F"/>
                </a:solidFill>
              </a:rPr>
              <a:t>PRIMARY KEY (</a:t>
            </a:r>
            <a:r>
              <a:rPr lang="en-US" b="0" dirty="0" err="1">
                <a:solidFill>
                  <a:srgbClr val="3F3F3F"/>
                </a:solidFill>
              </a:rPr>
              <a:t>productId</a:t>
            </a:r>
            <a:r>
              <a:rPr lang="en-US" b="0" dirty="0">
                <a:solidFill>
                  <a:srgbClr val="3F3F3F"/>
                </a:solidFill>
              </a:rPr>
              <a:t>) REFERENCES FOREIGN KEY(</a:t>
            </a:r>
            <a:r>
              <a:rPr lang="en-US" b="0" dirty="0" err="1">
                <a:solidFill>
                  <a:srgbClr val="3F3F3F"/>
                </a:solidFill>
              </a:rPr>
              <a:t>productId</a:t>
            </a:r>
            <a:r>
              <a:rPr lang="en-US" b="0" dirty="0">
                <a:solidFill>
                  <a:srgbClr val="3F3F3F"/>
                </a:solidFill>
              </a:rPr>
              <a:t>)</a:t>
            </a:r>
          </a:p>
        </p:txBody>
      </p:sp>
      <p:sp>
        <p:nvSpPr>
          <p:cNvPr id="326" name="Google Shape;326;p2"/>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800"/>
              <a:buNone/>
            </a:pPr>
            <a:r>
              <a:rPr lang="en-US" dirty="0"/>
              <a:t>FOREIGN KEY (</a:t>
            </a:r>
            <a:r>
              <a:rPr lang="en-US" dirty="0" err="1"/>
              <a:t>productId</a:t>
            </a:r>
            <a:r>
              <a:rPr lang="en-US" dirty="0"/>
              <a:t>) REFERENCES PRODUCTS(</a:t>
            </a:r>
            <a:r>
              <a:rPr lang="en-US" dirty="0" err="1"/>
              <a:t>productId</a:t>
            </a:r>
            <a:r>
              <a:rPr lang="en-US" dirty="0"/>
              <a:t>)</a:t>
            </a:r>
          </a:p>
        </p:txBody>
      </p:sp>
    </p:spTree>
    <p:extLst>
      <p:ext uri="{BB962C8B-B14F-4D97-AF65-F5344CB8AC3E}">
        <p14:creationId xmlns:p14="http://schemas.microsoft.com/office/powerpoint/2010/main" val="1892934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142;gdeb18b75b5_1_4">
            <a:extLst>
              <a:ext uri="{FF2B5EF4-FFF2-40B4-BE49-F238E27FC236}">
                <a16:creationId xmlns:a16="http://schemas.microsoft.com/office/drawing/2014/main" id="{44E6F4AB-DA52-4F22-9106-C79415EA5CDC}"/>
              </a:ext>
            </a:extLst>
          </p:cNvPr>
          <p:cNvPicPr preferRelativeResize="0"/>
          <p:nvPr/>
        </p:nvPicPr>
        <p:blipFill rotWithShape="1">
          <a:blip r:embed="rId2">
            <a:alphaModFix/>
          </a:blip>
          <a:srcRect/>
          <a:stretch/>
        </p:blipFill>
        <p:spPr>
          <a:xfrm>
            <a:off x="0" y="-19051"/>
            <a:ext cx="16256002" cy="9321897"/>
          </a:xfrm>
          <a:prstGeom prst="rect">
            <a:avLst/>
          </a:prstGeom>
          <a:noFill/>
          <a:ln>
            <a:noFill/>
          </a:ln>
        </p:spPr>
      </p:pic>
      <p:sp>
        <p:nvSpPr>
          <p:cNvPr id="5" name="Google Shape;144;gdeb18b75b5_1_4">
            <a:extLst>
              <a:ext uri="{FF2B5EF4-FFF2-40B4-BE49-F238E27FC236}">
                <a16:creationId xmlns:a16="http://schemas.microsoft.com/office/drawing/2014/main" id="{88E9113E-0CFA-4011-95CE-3BBB85FB4827}"/>
              </a:ext>
            </a:extLst>
          </p:cNvPr>
          <p:cNvSpPr/>
          <p:nvPr/>
        </p:nvSpPr>
        <p:spPr>
          <a:xfrm>
            <a:off x="4313836" y="375237"/>
            <a:ext cx="7628327" cy="439179"/>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dirty="0">
                <a:solidFill>
                  <a:srgbClr val="434343"/>
                </a:solidFill>
                <a:latin typeface="Open Sans"/>
                <a:ea typeface="Open Sans"/>
                <a:cs typeface="Open Sans"/>
                <a:sym typeface="Open Sans"/>
              </a:rPr>
              <a:t>A Day in the Life of a Full Stack Developer</a:t>
            </a:r>
            <a:endParaRPr sz="1400" b="0" i="0" u="none" strike="noStrike" cap="none" dirty="0">
              <a:solidFill>
                <a:srgbClr val="434343"/>
              </a:solidFill>
              <a:latin typeface="Arial"/>
              <a:ea typeface="Arial"/>
              <a:cs typeface="Arial"/>
              <a:sym typeface="Arial"/>
            </a:endParaRPr>
          </a:p>
        </p:txBody>
      </p:sp>
      <p:sp>
        <p:nvSpPr>
          <p:cNvPr id="7" name="Google Shape;212;p42">
            <a:extLst>
              <a:ext uri="{FF2B5EF4-FFF2-40B4-BE49-F238E27FC236}">
                <a16:creationId xmlns:a16="http://schemas.microsoft.com/office/drawing/2014/main" id="{8924727E-FCF6-4F9C-B94A-C4DD16809978}"/>
              </a:ext>
            </a:extLst>
          </p:cNvPr>
          <p:cNvSpPr txBox="1">
            <a:spLocks/>
          </p:cNvSpPr>
          <p:nvPr/>
        </p:nvSpPr>
        <p:spPr>
          <a:xfrm>
            <a:off x="1453243" y="1655763"/>
            <a:ext cx="10186307" cy="5181721"/>
          </a:xfrm>
          <a:prstGeom prst="rect">
            <a:avLst/>
          </a:prstGeom>
          <a:noFill/>
          <a:ln>
            <a:noFill/>
          </a:ln>
        </p:spPr>
        <p:txBody>
          <a:bodyPr spcFirstLastPara="1" vert="horz" wrap="square" lIns="91425" tIns="0" rIns="91425" bIns="0" rtlCol="0" anchor="t" anchorCtr="0">
            <a:noAutofit/>
          </a:bodyPr>
          <a:lstStyle>
            <a:lvl1pPr marL="457200" lvl="0" indent="-406400" algn="l" defTabSz="914400" rtl="0" eaLnBrk="1" latinLnBrk="0" hangingPunct="1">
              <a:lnSpc>
                <a:spcPct val="90000"/>
              </a:lnSpc>
              <a:spcBef>
                <a:spcPts val="1000"/>
              </a:spcBef>
              <a:spcAft>
                <a:spcPts val="0"/>
              </a:spcAft>
              <a:buSzPts val="2800"/>
              <a:buFont typeface="Arial" panose="020B0604020202020204" pitchFamily="34" charset="0"/>
              <a:buChar char="•"/>
              <a:defRPr sz="2200" kern="1200">
                <a:solidFill>
                  <a:srgbClr val="3F3F3F"/>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sz="2400" kern="1200">
                <a:solidFill>
                  <a:schemeClr val="tx1"/>
                </a:solidFill>
                <a:latin typeface="+mn-lt"/>
                <a:ea typeface="+mn-ea"/>
                <a:cs typeface="+mn-cs"/>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sz="2000" kern="1200">
                <a:solidFill>
                  <a:schemeClr val="tx1"/>
                </a:solidFill>
                <a:latin typeface="+mn-lt"/>
                <a:ea typeface="+mn-ea"/>
                <a:cs typeface="+mn-cs"/>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pPr>
              <a:buClrTx/>
            </a:pPr>
            <a:r>
              <a:rPr lang="en-US" dirty="0"/>
              <a:t>Now, Bob needs to create a web page and DB for the end-user web </a:t>
            </a:r>
            <a:r>
              <a:rPr lang="en-US" dirty="0" err="1"/>
              <a:t>wpp</a:t>
            </a:r>
            <a:r>
              <a:rPr lang="en-US" dirty="0"/>
              <a:t> to further proceed with his project.</a:t>
            </a:r>
          </a:p>
        </p:txBody>
      </p:sp>
      <p:sp>
        <p:nvSpPr>
          <p:cNvPr id="8" name="Google Shape;213;p42">
            <a:extLst>
              <a:ext uri="{FF2B5EF4-FFF2-40B4-BE49-F238E27FC236}">
                <a16:creationId xmlns:a16="http://schemas.microsoft.com/office/drawing/2014/main" id="{F3EC842C-FD44-4C75-B29B-1E3D2CA61760}"/>
              </a:ext>
            </a:extLst>
          </p:cNvPr>
          <p:cNvSpPr/>
          <p:nvPr/>
        </p:nvSpPr>
        <p:spPr>
          <a:xfrm>
            <a:off x="2382983" y="2606109"/>
            <a:ext cx="5592618" cy="1524000"/>
          </a:xfrm>
          <a:prstGeom prst="wedgeRoundRectCallout">
            <a:avLst>
              <a:gd name="adj1" fmla="val 61051"/>
              <a:gd name="adj2" fmla="val -20182"/>
              <a:gd name="adj3" fmla="val 16667"/>
            </a:avLst>
          </a:prstGeom>
          <a:solidFill>
            <a:srgbClr val="F9DEC9"/>
          </a:solidFill>
          <a:ln w="25400" cap="flat" cmpd="sng">
            <a:solidFill>
              <a:srgbClr val="E9AFA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3F3F3F"/>
                </a:solidFill>
                <a:latin typeface="Open Sans"/>
                <a:ea typeface="Open Sans"/>
                <a:cs typeface="Open Sans"/>
                <a:sym typeface="Open Sans"/>
              </a:rPr>
              <a:t>Let me use previously used technologies to created web page and DB for End user Web App. </a:t>
            </a:r>
            <a:endParaRPr sz="1800" b="0" i="0" u="none" strike="noStrike" cap="none" dirty="0">
              <a:solidFill>
                <a:srgbClr val="3F3F3F"/>
              </a:solidFill>
              <a:latin typeface="Open Sans"/>
              <a:ea typeface="Open Sans"/>
              <a:cs typeface="Open Sans"/>
              <a:sym typeface="Open Sans"/>
            </a:endParaRPr>
          </a:p>
        </p:txBody>
      </p:sp>
      <p:pic>
        <p:nvPicPr>
          <p:cNvPr id="9" name="Google Shape;214;p42">
            <a:extLst>
              <a:ext uri="{FF2B5EF4-FFF2-40B4-BE49-F238E27FC236}">
                <a16:creationId xmlns:a16="http://schemas.microsoft.com/office/drawing/2014/main" id="{38DC8CC8-D9EB-4CFD-829B-8AB1FC295BD6}"/>
              </a:ext>
            </a:extLst>
          </p:cNvPr>
          <p:cNvPicPr preferRelativeResize="0"/>
          <p:nvPr/>
        </p:nvPicPr>
        <p:blipFill rotWithShape="1">
          <a:blip r:embed="rId3">
            <a:alphaModFix/>
          </a:blip>
          <a:srcRect/>
          <a:stretch/>
        </p:blipFill>
        <p:spPr>
          <a:xfrm>
            <a:off x="8635375" y="2606109"/>
            <a:ext cx="1729148" cy="4231375"/>
          </a:xfrm>
          <a:prstGeom prst="rect">
            <a:avLst/>
          </a:prstGeom>
          <a:noFill/>
          <a:ln>
            <a:noFill/>
          </a:ln>
        </p:spPr>
      </p:pic>
      <p:sp>
        <p:nvSpPr>
          <p:cNvPr id="10" name="Google Shape;215;p42">
            <a:extLst>
              <a:ext uri="{FF2B5EF4-FFF2-40B4-BE49-F238E27FC236}">
                <a16:creationId xmlns:a16="http://schemas.microsoft.com/office/drawing/2014/main" id="{7EFB2FE7-D195-4DE7-9956-63CA4992D1F2}"/>
              </a:ext>
            </a:extLst>
          </p:cNvPr>
          <p:cNvSpPr txBox="1"/>
          <p:nvPr/>
        </p:nvSpPr>
        <p:spPr>
          <a:xfrm>
            <a:off x="1334298" y="6943480"/>
            <a:ext cx="13753302" cy="1038470"/>
          </a:xfrm>
          <a:prstGeom prst="rect">
            <a:avLst/>
          </a:prstGeom>
          <a:noFill/>
          <a:ln>
            <a:noFill/>
          </a:ln>
        </p:spPr>
        <p:txBody>
          <a:bodyPr spcFirstLastPara="1" wrap="square" lIns="91425" tIns="0" rIns="91425" bIns="0" anchor="t" anchorCtr="0">
            <a:noAutofit/>
          </a:bodyPr>
          <a:lstStyle/>
          <a:p>
            <a:pPr marL="50800" marR="0" lvl="0" indent="0" algn="l" rtl="0">
              <a:lnSpc>
                <a:spcPct val="114000"/>
              </a:lnSpc>
              <a:spcBef>
                <a:spcPts val="1000"/>
              </a:spcBef>
              <a:spcAft>
                <a:spcPts val="0"/>
              </a:spcAft>
              <a:buClr>
                <a:schemeClr val="dk1"/>
              </a:buClr>
              <a:buSzPts val="2800"/>
              <a:buFont typeface="Arial"/>
              <a:buNone/>
            </a:pPr>
            <a:r>
              <a:rPr lang="en-US" sz="2200" b="0" i="0" u="none" strike="noStrike" cap="none" dirty="0">
                <a:solidFill>
                  <a:srgbClr val="3F3F3F"/>
                </a:solidFill>
                <a:latin typeface="Open Sans"/>
                <a:ea typeface="Open Sans"/>
                <a:cs typeface="Open Sans"/>
                <a:sym typeface="Open Sans"/>
              </a:rPr>
              <a:t>In this lesson, we will learn the skills of HTML and CSS to design and develop web pages in previously created Angular Project and User SQL Commands to create tables in DB for End-User Web App and help Bob complete his task effectively and quickly.</a:t>
            </a:r>
            <a:endParaRPr sz="2200" dirty="0">
              <a:solidFill>
                <a:srgbClr val="3F3F3F"/>
              </a:solidFill>
            </a:endParaRPr>
          </a:p>
        </p:txBody>
      </p:sp>
      <p:pic>
        <p:nvPicPr>
          <p:cNvPr id="11" name="Google Shape;555;p50">
            <a:extLst>
              <a:ext uri="{FF2B5EF4-FFF2-40B4-BE49-F238E27FC236}">
                <a16:creationId xmlns:a16="http://schemas.microsoft.com/office/drawing/2014/main" id="{53E03A67-715B-45D5-970A-617A7F6BCB1C}"/>
              </a:ext>
            </a:extLst>
          </p:cNvPr>
          <p:cNvPicPr preferRelativeResize="0"/>
          <p:nvPr/>
        </p:nvPicPr>
        <p:blipFill rotWithShape="1">
          <a:blip r:embed="rId4">
            <a:alphaModFix/>
          </a:blip>
          <a:srcRect t="6807" b="6798"/>
          <a:stretch/>
        </p:blipFill>
        <p:spPr>
          <a:xfrm>
            <a:off x="2885380" y="878710"/>
            <a:ext cx="10828017" cy="81980"/>
          </a:xfrm>
          <a:prstGeom prst="rect">
            <a:avLst/>
          </a:prstGeom>
          <a:noFill/>
          <a:ln>
            <a:noFill/>
          </a:ln>
        </p:spPr>
      </p:pic>
    </p:spTree>
    <p:extLst>
      <p:ext uri="{BB962C8B-B14F-4D97-AF65-F5344CB8AC3E}">
        <p14:creationId xmlns:p14="http://schemas.microsoft.com/office/powerpoint/2010/main" val="31916352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5"/>
          <p:cNvSpPr txBox="1">
            <a:spLocks noGrp="1"/>
          </p:cNvSpPr>
          <p:nvPr>
            <p:ph type="body" idx="1"/>
          </p:nvPr>
        </p:nvSpPr>
        <p:spPr>
          <a:xfrm>
            <a:off x="1061600" y="7620607"/>
            <a:ext cx="15194399" cy="998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2800"/>
              <a:buNone/>
            </a:pPr>
            <a:r>
              <a:rPr lang="en-US" sz="2000" dirty="0"/>
              <a:t>We need to create the Foreign Key on the column name and then use the reference to the table with the column name.</a:t>
            </a:r>
          </a:p>
        </p:txBody>
      </p:sp>
      <p:sp>
        <p:nvSpPr>
          <p:cNvPr id="332" name="Google Shape;332;p5"/>
          <p:cNvSpPr txBox="1">
            <a:spLocks noGrp="1"/>
          </p:cNvSpPr>
          <p:nvPr>
            <p:ph type="body" idx="2"/>
          </p:nvPr>
        </p:nvSpPr>
        <p:spPr>
          <a:xfrm>
            <a:off x="3521650" y="7144207"/>
            <a:ext cx="9022200" cy="400200"/>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SzPts val="2800"/>
              <a:buNone/>
            </a:pPr>
            <a:r>
              <a:rPr lang="en-US" dirty="0">
                <a:solidFill>
                  <a:srgbClr val="F36B22"/>
                </a:solidFill>
                <a:latin typeface="Open Sans" pitchFamily="2" charset="0"/>
                <a:ea typeface="Open Sans" pitchFamily="2" charset="0"/>
                <a:cs typeface="Open Sans" pitchFamily="2" charset="0"/>
              </a:rPr>
              <a:t>B</a:t>
            </a:r>
            <a:endParaRPr dirty="0">
              <a:solidFill>
                <a:srgbClr val="F36B22"/>
              </a:solidFill>
              <a:latin typeface="Open Sans" pitchFamily="2" charset="0"/>
              <a:ea typeface="Open Sans" pitchFamily="2" charset="0"/>
              <a:cs typeface="Open Sans" pitchFamily="2" charset="0"/>
            </a:endParaRPr>
          </a:p>
        </p:txBody>
      </p:sp>
      <p:sp>
        <p:nvSpPr>
          <p:cNvPr id="333" name="Google Shape;333;p5"/>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None/>
            </a:pPr>
            <a:r>
              <a:rPr lang="en-US" sz="2200" dirty="0"/>
              <a:t>Select the correct way to implement foreign key in a table</a:t>
            </a:r>
          </a:p>
        </p:txBody>
      </p:sp>
      <p:sp>
        <p:nvSpPr>
          <p:cNvPr id="334" name="Google Shape;334;p5"/>
          <p:cNvSpPr txBox="1"/>
          <p:nvPr/>
        </p:nvSpPr>
        <p:spPr>
          <a:xfrm>
            <a:off x="2334473" y="4307006"/>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1100"/>
              <a:buFont typeface="Arial"/>
              <a:buNone/>
            </a:pPr>
            <a:r>
              <a:rPr lang="en-US" sz="2000" dirty="0">
                <a:solidFill>
                  <a:srgbClr val="3F3F3F"/>
                </a:solidFill>
                <a:latin typeface="Open Sans" pitchFamily="2" charset="0"/>
                <a:ea typeface="Open Sans" pitchFamily="2" charset="0"/>
                <a:cs typeface="Open Sans" pitchFamily="2" charset="0"/>
              </a:rPr>
              <a:t>FOREIGN (</a:t>
            </a:r>
            <a:r>
              <a:rPr lang="en-US" sz="2000" dirty="0" err="1">
                <a:solidFill>
                  <a:srgbClr val="3F3F3F"/>
                </a:solidFill>
                <a:latin typeface="Open Sans" pitchFamily="2" charset="0"/>
                <a:ea typeface="Open Sans" pitchFamily="2" charset="0"/>
                <a:cs typeface="Open Sans" pitchFamily="2" charset="0"/>
              </a:rPr>
              <a:t>productId</a:t>
            </a:r>
            <a:r>
              <a:rPr lang="en-US" sz="2000" dirty="0">
                <a:solidFill>
                  <a:srgbClr val="3F3F3F"/>
                </a:solidFill>
                <a:latin typeface="Open Sans" pitchFamily="2" charset="0"/>
                <a:ea typeface="Open Sans" pitchFamily="2" charset="0"/>
                <a:cs typeface="Open Sans" pitchFamily="2" charset="0"/>
              </a:rPr>
              <a:t>) REFERENCES PRIMARY(</a:t>
            </a:r>
            <a:r>
              <a:rPr lang="en-US" sz="2000" dirty="0" err="1">
                <a:solidFill>
                  <a:srgbClr val="3F3F3F"/>
                </a:solidFill>
                <a:latin typeface="Open Sans" pitchFamily="2" charset="0"/>
                <a:ea typeface="Open Sans" pitchFamily="2" charset="0"/>
                <a:cs typeface="Open Sans" pitchFamily="2" charset="0"/>
              </a:rPr>
              <a:t>productId</a:t>
            </a:r>
            <a:r>
              <a:rPr lang="en-US" sz="2000" dirty="0">
                <a:solidFill>
                  <a:srgbClr val="3F3F3F"/>
                </a:solidFill>
                <a:latin typeface="Open Sans" pitchFamily="2" charset="0"/>
                <a:ea typeface="Open Sans" pitchFamily="2" charset="0"/>
                <a:cs typeface="Open Sans" pitchFamily="2" charset="0"/>
              </a:rPr>
              <a:t>)</a:t>
            </a:r>
          </a:p>
        </p:txBody>
      </p:sp>
      <p:sp>
        <p:nvSpPr>
          <p:cNvPr id="335" name="Google Shape;335;p5"/>
          <p:cNvSpPr txBox="1"/>
          <p:nvPr/>
        </p:nvSpPr>
        <p:spPr>
          <a:xfrm>
            <a:off x="2334473" y="5121075"/>
            <a:ext cx="11250600" cy="672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1100"/>
              <a:buFont typeface="Arial"/>
              <a:buNone/>
            </a:pPr>
            <a:r>
              <a:rPr lang="en-US" sz="2000" dirty="0">
                <a:solidFill>
                  <a:srgbClr val="3F3F3F"/>
                </a:solidFill>
                <a:latin typeface="Open Sans" pitchFamily="2" charset="0"/>
                <a:ea typeface="Open Sans" pitchFamily="2" charset="0"/>
                <a:cs typeface="Open Sans" pitchFamily="2" charset="0"/>
              </a:rPr>
              <a:t>PRIMARY (</a:t>
            </a:r>
            <a:r>
              <a:rPr lang="en-US" sz="2000" dirty="0" err="1">
                <a:solidFill>
                  <a:srgbClr val="3F3F3F"/>
                </a:solidFill>
                <a:latin typeface="Open Sans" pitchFamily="2" charset="0"/>
                <a:ea typeface="Open Sans" pitchFamily="2" charset="0"/>
                <a:cs typeface="Open Sans" pitchFamily="2" charset="0"/>
              </a:rPr>
              <a:t>productId</a:t>
            </a:r>
            <a:r>
              <a:rPr lang="en-US" sz="2000" dirty="0">
                <a:solidFill>
                  <a:srgbClr val="3F3F3F"/>
                </a:solidFill>
                <a:latin typeface="Open Sans" pitchFamily="2" charset="0"/>
                <a:ea typeface="Open Sans" pitchFamily="2" charset="0"/>
                <a:cs typeface="Open Sans" pitchFamily="2" charset="0"/>
              </a:rPr>
              <a:t>) REFERENCES FOREIGN(</a:t>
            </a:r>
            <a:r>
              <a:rPr lang="en-US" sz="2000" dirty="0" err="1">
                <a:solidFill>
                  <a:srgbClr val="3F3F3F"/>
                </a:solidFill>
                <a:latin typeface="Open Sans" pitchFamily="2" charset="0"/>
                <a:ea typeface="Open Sans" pitchFamily="2" charset="0"/>
                <a:cs typeface="Open Sans" pitchFamily="2" charset="0"/>
              </a:rPr>
              <a:t>productId</a:t>
            </a:r>
            <a:r>
              <a:rPr lang="en-US" sz="2000" dirty="0">
                <a:solidFill>
                  <a:srgbClr val="3F3F3F"/>
                </a:solidFill>
                <a:latin typeface="Open Sans" pitchFamily="2" charset="0"/>
                <a:ea typeface="Open Sans" pitchFamily="2" charset="0"/>
                <a:cs typeface="Open Sans" pitchFamily="2" charset="0"/>
              </a:rPr>
              <a:t>)</a:t>
            </a:r>
            <a:endParaRPr lang="en-US" sz="2000" dirty="0">
              <a:latin typeface="Open Sans" pitchFamily="2" charset="0"/>
              <a:ea typeface="Open Sans" pitchFamily="2" charset="0"/>
              <a:cs typeface="Open Sans" pitchFamily="2" charset="0"/>
            </a:endParaRPr>
          </a:p>
        </p:txBody>
      </p:sp>
      <p:sp>
        <p:nvSpPr>
          <p:cNvPr id="336" name="Google Shape;336;p5"/>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1100"/>
              <a:buFont typeface="Arial"/>
              <a:buNone/>
            </a:pPr>
            <a:r>
              <a:rPr lang="en-US" b="0" dirty="0">
                <a:solidFill>
                  <a:srgbClr val="3F3F3F"/>
                </a:solidFill>
              </a:rPr>
              <a:t>PRIMARY KEY (</a:t>
            </a:r>
            <a:r>
              <a:rPr lang="en-US" b="0" dirty="0" err="1">
                <a:solidFill>
                  <a:srgbClr val="3F3F3F"/>
                </a:solidFill>
              </a:rPr>
              <a:t>productId</a:t>
            </a:r>
            <a:r>
              <a:rPr lang="en-US" b="0" dirty="0">
                <a:solidFill>
                  <a:srgbClr val="3F3F3F"/>
                </a:solidFill>
              </a:rPr>
              <a:t>) REFERENCES FOREIGN KEY(</a:t>
            </a:r>
            <a:r>
              <a:rPr lang="en-US" b="0" dirty="0" err="1">
                <a:solidFill>
                  <a:srgbClr val="3F3F3F"/>
                </a:solidFill>
              </a:rPr>
              <a:t>productId</a:t>
            </a:r>
            <a:r>
              <a:rPr lang="en-US" b="0" dirty="0">
                <a:solidFill>
                  <a:srgbClr val="3F3F3F"/>
                </a:solidFill>
              </a:rPr>
              <a:t>)</a:t>
            </a:r>
          </a:p>
        </p:txBody>
      </p:sp>
      <p:sp>
        <p:nvSpPr>
          <p:cNvPr id="337" name="Google Shape;337;p5"/>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800"/>
              <a:buNone/>
            </a:pPr>
            <a:r>
              <a:rPr lang="en-US" dirty="0"/>
              <a:t>FOREIGN KEY (</a:t>
            </a:r>
            <a:r>
              <a:rPr lang="en-US" dirty="0" err="1"/>
              <a:t>productId</a:t>
            </a:r>
            <a:r>
              <a:rPr lang="en-US" dirty="0"/>
              <a:t>) REFERENCES PRODUCTS(</a:t>
            </a:r>
            <a:r>
              <a:rPr lang="en-US" dirty="0" err="1"/>
              <a:t>productId</a:t>
            </a:r>
            <a:r>
              <a:rPr lang="en-US" dirty="0"/>
              <a:t>)</a:t>
            </a:r>
          </a:p>
        </p:txBody>
      </p:sp>
      <p:sp>
        <p:nvSpPr>
          <p:cNvPr id="338" name="Google Shape;338;p5"/>
          <p:cNvSpPr txBox="1">
            <a:spLocks noGrp="1"/>
          </p:cNvSpPr>
          <p:nvPr>
            <p:ph type="body" idx="2"/>
          </p:nvPr>
        </p:nvSpPr>
        <p:spPr>
          <a:xfrm>
            <a:off x="1666689" y="1464486"/>
            <a:ext cx="881400" cy="674100"/>
          </a:xfrm>
          <a:prstGeom prst="rect">
            <a:avLst/>
          </a:prstGeom>
          <a:noFill/>
          <a:ln>
            <a:noFill/>
          </a:ln>
        </p:spPr>
        <p:txBody>
          <a:bodyPr spcFirstLastPara="1" wrap="square" lIns="91425" tIns="45700" rIns="91425" bIns="45700" anchor="ctr" anchorCtr="0">
            <a:noAutofit/>
          </a:bodyPr>
          <a:lstStyle/>
          <a:p>
            <a:pPr marL="228600" lvl="0" indent="0" algn="ctr" rtl="0">
              <a:lnSpc>
                <a:spcPct val="100000"/>
              </a:lnSpc>
              <a:spcBef>
                <a:spcPts val="1000"/>
              </a:spcBef>
              <a:spcAft>
                <a:spcPts val="0"/>
              </a:spcAft>
              <a:buSzPts val="2800"/>
              <a:buFont typeface="Arial"/>
              <a:buNone/>
            </a:pPr>
            <a:r>
              <a:rPr lang="en-US" dirty="0">
                <a:latin typeface="Open Sans" pitchFamily="2" charset="0"/>
                <a:ea typeface="Open Sans" pitchFamily="2" charset="0"/>
                <a:cs typeface="Open Sans" pitchFamily="2" charset="0"/>
                <a:sym typeface="Open Sans"/>
              </a:rPr>
              <a:t>04</a:t>
            </a:r>
            <a:endParaRPr dirty="0">
              <a:latin typeface="Open Sans" pitchFamily="2" charset="0"/>
              <a:ea typeface="Open Sans" pitchFamily="2" charset="0"/>
              <a:cs typeface="Open Sans" pitchFamily="2" charset="0"/>
              <a:sym typeface="Open Sans"/>
            </a:endParaRPr>
          </a:p>
        </p:txBody>
      </p:sp>
    </p:spTree>
    <p:extLst>
      <p:ext uri="{BB962C8B-B14F-4D97-AF65-F5344CB8AC3E}">
        <p14:creationId xmlns:p14="http://schemas.microsoft.com/office/powerpoint/2010/main" val="32649955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
          <p:cNvSpPr txBox="1">
            <a:spLocks noGrp="1"/>
          </p:cNvSpPr>
          <p:nvPr>
            <p:ph type="body" idx="1"/>
          </p:nvPr>
        </p:nvSpPr>
        <p:spPr>
          <a:xfrm>
            <a:off x="3235966" y="847403"/>
            <a:ext cx="11739600" cy="1425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800"/>
              <a:buNone/>
            </a:pPr>
            <a:r>
              <a:rPr lang="en-US" sz="2200" dirty="0"/>
              <a:t>Which command can be used to insert data in a table?</a:t>
            </a:r>
          </a:p>
        </p:txBody>
      </p:sp>
      <p:sp>
        <p:nvSpPr>
          <p:cNvPr id="322" name="Google Shape;322;p2"/>
          <p:cNvSpPr txBox="1">
            <a:spLocks noGrp="1"/>
          </p:cNvSpPr>
          <p:nvPr>
            <p:ph type="body" idx="2"/>
          </p:nvPr>
        </p:nvSpPr>
        <p:spPr>
          <a:xfrm>
            <a:off x="1666689" y="1464486"/>
            <a:ext cx="881400" cy="674100"/>
          </a:xfrm>
          <a:prstGeom prst="rect">
            <a:avLst/>
          </a:prstGeom>
          <a:noFill/>
          <a:ln>
            <a:noFill/>
          </a:ln>
        </p:spPr>
        <p:txBody>
          <a:bodyPr spcFirstLastPara="1" wrap="square" lIns="91425" tIns="45700" rIns="91425" bIns="45700" anchor="ctr" anchorCtr="0">
            <a:noAutofit/>
          </a:bodyPr>
          <a:lstStyle/>
          <a:p>
            <a:pPr marL="228600" lvl="0" indent="0" algn="ctr" rtl="0">
              <a:lnSpc>
                <a:spcPct val="100000"/>
              </a:lnSpc>
              <a:spcBef>
                <a:spcPts val="1000"/>
              </a:spcBef>
              <a:spcAft>
                <a:spcPts val="0"/>
              </a:spcAft>
              <a:buSzPts val="2800"/>
              <a:buFont typeface="Arial"/>
              <a:buNone/>
            </a:pPr>
            <a:r>
              <a:rPr lang="en-US" dirty="0">
                <a:latin typeface="Open Sans"/>
                <a:ea typeface="Open Sans"/>
                <a:cs typeface="Open Sans"/>
                <a:sym typeface="Open Sans"/>
              </a:rPr>
              <a:t>05</a:t>
            </a:r>
            <a:endParaRPr dirty="0">
              <a:latin typeface="Open Sans"/>
              <a:ea typeface="Open Sans"/>
              <a:cs typeface="Open Sans"/>
              <a:sym typeface="Open Sans"/>
            </a:endParaRPr>
          </a:p>
        </p:txBody>
      </p:sp>
      <p:sp>
        <p:nvSpPr>
          <p:cNvPr id="323" name="Google Shape;323;p2"/>
          <p:cNvSpPr txBox="1">
            <a:spLocks noGrp="1"/>
          </p:cNvSpPr>
          <p:nvPr>
            <p:ph type="body" idx="3"/>
          </p:nvPr>
        </p:nvSpPr>
        <p:spPr>
          <a:xfrm>
            <a:off x="2334473" y="4307006"/>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1100"/>
              <a:buFont typeface="Arial"/>
              <a:buNone/>
            </a:pPr>
            <a:r>
              <a:rPr lang="en-US" sz="2000" dirty="0">
                <a:latin typeface="Open Sans" pitchFamily="2" charset="0"/>
                <a:ea typeface="Open Sans" pitchFamily="2" charset="0"/>
                <a:cs typeface="Open Sans" pitchFamily="2" charset="0"/>
              </a:rPr>
              <a:t>insert</a:t>
            </a:r>
            <a:endParaRPr lang="en-US" sz="2000" dirty="0">
              <a:solidFill>
                <a:srgbClr val="3F3F3F"/>
              </a:solidFill>
              <a:latin typeface="Open Sans" pitchFamily="2" charset="0"/>
              <a:ea typeface="Open Sans" pitchFamily="2" charset="0"/>
              <a:cs typeface="Open Sans" pitchFamily="2" charset="0"/>
            </a:endParaRPr>
          </a:p>
        </p:txBody>
      </p:sp>
      <p:sp>
        <p:nvSpPr>
          <p:cNvPr id="324" name="Google Shape;324;p2"/>
          <p:cNvSpPr txBox="1">
            <a:spLocks noGrp="1"/>
          </p:cNvSpPr>
          <p:nvPr>
            <p:ph type="body" idx="4"/>
          </p:nvPr>
        </p:nvSpPr>
        <p:spPr>
          <a:xfrm>
            <a:off x="2334473" y="5121075"/>
            <a:ext cx="11250600" cy="672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1100"/>
              <a:buFont typeface="Arial"/>
              <a:buNone/>
            </a:pPr>
            <a:r>
              <a:rPr lang="en-US" sz="2000" dirty="0">
                <a:latin typeface="Open Sans" pitchFamily="2" charset="0"/>
                <a:ea typeface="Open Sans" pitchFamily="2" charset="0"/>
                <a:cs typeface="Open Sans" pitchFamily="2" charset="0"/>
              </a:rPr>
              <a:t>create</a:t>
            </a:r>
          </a:p>
        </p:txBody>
      </p:sp>
      <p:sp>
        <p:nvSpPr>
          <p:cNvPr id="325" name="Google Shape;325;p2"/>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Autofit/>
          </a:bodyPr>
          <a:lstStyle/>
          <a:p>
            <a:pPr marL="0" indent="0">
              <a:buSzPts val="1100"/>
            </a:pPr>
            <a:r>
              <a:rPr lang="en-US" dirty="0"/>
              <a:t>alter</a:t>
            </a:r>
            <a:endParaRPr lang="en-US" b="0" dirty="0"/>
          </a:p>
        </p:txBody>
      </p:sp>
      <p:sp>
        <p:nvSpPr>
          <p:cNvPr id="326" name="Google Shape;326;p2"/>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800"/>
              <a:buNone/>
            </a:pPr>
            <a:r>
              <a:rPr lang="en-US" dirty="0"/>
              <a:t>add</a:t>
            </a:r>
          </a:p>
        </p:txBody>
      </p:sp>
    </p:spTree>
    <p:extLst>
      <p:ext uri="{BB962C8B-B14F-4D97-AF65-F5344CB8AC3E}">
        <p14:creationId xmlns:p14="http://schemas.microsoft.com/office/powerpoint/2010/main" val="33549343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5"/>
          <p:cNvSpPr txBox="1">
            <a:spLocks noGrp="1"/>
          </p:cNvSpPr>
          <p:nvPr>
            <p:ph type="body" idx="1"/>
          </p:nvPr>
        </p:nvSpPr>
        <p:spPr>
          <a:xfrm>
            <a:off x="1061600" y="7620607"/>
            <a:ext cx="15194399" cy="998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2800"/>
              <a:buNone/>
            </a:pPr>
            <a:r>
              <a:rPr lang="en-US" sz="2000" dirty="0"/>
              <a:t>In order to add a record to the table, we use the insert command. And the syntax will be “insert into </a:t>
            </a:r>
            <a:r>
              <a:rPr lang="en-US" sz="2000" dirty="0" err="1"/>
              <a:t>tableName</a:t>
            </a:r>
            <a:r>
              <a:rPr lang="en-US" sz="2000" dirty="0"/>
              <a:t> values(...)”.</a:t>
            </a:r>
          </a:p>
        </p:txBody>
      </p:sp>
      <p:sp>
        <p:nvSpPr>
          <p:cNvPr id="332" name="Google Shape;332;p5"/>
          <p:cNvSpPr txBox="1">
            <a:spLocks noGrp="1"/>
          </p:cNvSpPr>
          <p:nvPr>
            <p:ph type="body" idx="2"/>
          </p:nvPr>
        </p:nvSpPr>
        <p:spPr>
          <a:xfrm>
            <a:off x="3521650" y="7144207"/>
            <a:ext cx="9022200" cy="400200"/>
          </a:xfrm>
          <a:prstGeom prst="rect">
            <a:avLst/>
          </a:prstGeom>
          <a:noFill/>
          <a:ln>
            <a:noFill/>
          </a:ln>
        </p:spPr>
        <p:txBody>
          <a:bodyPr spcFirstLastPara="1" wrap="square" lIns="91425" tIns="45700" rIns="91425" bIns="45700" anchor="ctr" anchorCtr="0">
            <a:noAutofit/>
          </a:bodyPr>
          <a:lstStyle/>
          <a:p>
            <a:pPr marL="457200" lvl="0" indent="-228600" algn="l" rtl="0">
              <a:lnSpc>
                <a:spcPct val="90000"/>
              </a:lnSpc>
              <a:spcBef>
                <a:spcPts val="1000"/>
              </a:spcBef>
              <a:spcAft>
                <a:spcPts val="0"/>
              </a:spcAft>
              <a:buSzPts val="2800"/>
              <a:buNone/>
            </a:pPr>
            <a:r>
              <a:rPr lang="en-US" dirty="0">
                <a:solidFill>
                  <a:srgbClr val="F36B22"/>
                </a:solidFill>
                <a:latin typeface="Open Sans" pitchFamily="2" charset="0"/>
                <a:ea typeface="Open Sans" pitchFamily="2" charset="0"/>
                <a:cs typeface="Open Sans" pitchFamily="2" charset="0"/>
              </a:rPr>
              <a:t>C</a:t>
            </a:r>
            <a:endParaRPr dirty="0">
              <a:solidFill>
                <a:srgbClr val="F36B22"/>
              </a:solidFill>
              <a:latin typeface="Open Sans" pitchFamily="2" charset="0"/>
              <a:ea typeface="Open Sans" pitchFamily="2" charset="0"/>
              <a:cs typeface="Open Sans" pitchFamily="2" charset="0"/>
            </a:endParaRPr>
          </a:p>
        </p:txBody>
      </p:sp>
      <p:sp>
        <p:nvSpPr>
          <p:cNvPr id="333" name="Google Shape;333;p5"/>
          <p:cNvSpPr txBox="1">
            <a:spLocks noGrp="1"/>
          </p:cNvSpPr>
          <p:nvPr>
            <p:ph type="body" idx="3"/>
          </p:nvPr>
        </p:nvSpPr>
        <p:spPr>
          <a:xfrm>
            <a:off x="3235966" y="847403"/>
            <a:ext cx="11739600"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SzPts val="2800"/>
              <a:buNone/>
            </a:pPr>
            <a:r>
              <a:rPr lang="en-US" sz="2200" dirty="0"/>
              <a:t>Which command can be used to insert data in a table?</a:t>
            </a:r>
          </a:p>
        </p:txBody>
      </p:sp>
      <p:sp>
        <p:nvSpPr>
          <p:cNvPr id="334" name="Google Shape;334;p5"/>
          <p:cNvSpPr txBox="1"/>
          <p:nvPr/>
        </p:nvSpPr>
        <p:spPr>
          <a:xfrm>
            <a:off x="2334473" y="4307006"/>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1100"/>
              <a:buFont typeface="Arial"/>
              <a:buNone/>
            </a:pPr>
            <a:r>
              <a:rPr lang="en-US" sz="2000" dirty="0">
                <a:latin typeface="Open Sans" pitchFamily="2" charset="0"/>
                <a:ea typeface="Open Sans" pitchFamily="2" charset="0"/>
                <a:cs typeface="Open Sans" pitchFamily="2" charset="0"/>
              </a:rPr>
              <a:t>insert</a:t>
            </a:r>
            <a:endParaRPr lang="en-US" sz="2000" dirty="0">
              <a:solidFill>
                <a:srgbClr val="3F3F3F"/>
              </a:solidFill>
              <a:latin typeface="Open Sans" pitchFamily="2" charset="0"/>
              <a:ea typeface="Open Sans" pitchFamily="2" charset="0"/>
              <a:cs typeface="Open Sans" pitchFamily="2" charset="0"/>
            </a:endParaRPr>
          </a:p>
        </p:txBody>
      </p:sp>
      <p:sp>
        <p:nvSpPr>
          <p:cNvPr id="335" name="Google Shape;335;p5"/>
          <p:cNvSpPr txBox="1"/>
          <p:nvPr/>
        </p:nvSpPr>
        <p:spPr>
          <a:xfrm>
            <a:off x="2334473" y="5121075"/>
            <a:ext cx="11250600" cy="672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chemeClr val="dk1"/>
              </a:buClr>
              <a:buSzPts val="1100"/>
              <a:buFont typeface="Arial"/>
              <a:buNone/>
            </a:pPr>
            <a:r>
              <a:rPr lang="en-US" sz="2000" dirty="0">
                <a:latin typeface="Open Sans" pitchFamily="2" charset="0"/>
                <a:ea typeface="Open Sans" pitchFamily="2" charset="0"/>
                <a:cs typeface="Open Sans" pitchFamily="2" charset="0"/>
              </a:rPr>
              <a:t>create</a:t>
            </a:r>
          </a:p>
        </p:txBody>
      </p:sp>
      <p:sp>
        <p:nvSpPr>
          <p:cNvPr id="336" name="Google Shape;336;p5"/>
          <p:cNvSpPr txBox="1">
            <a:spLocks noGrp="1"/>
          </p:cNvSpPr>
          <p:nvPr>
            <p:ph type="body" idx="5"/>
          </p:nvPr>
        </p:nvSpPr>
        <p:spPr>
          <a:xfrm>
            <a:off x="2334473" y="2678868"/>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1100"/>
              <a:buFont typeface="Arial"/>
              <a:buNone/>
            </a:pPr>
            <a:r>
              <a:rPr lang="en-US" dirty="0"/>
              <a:t>alter</a:t>
            </a:r>
            <a:endParaRPr lang="en-US" b="0" dirty="0"/>
          </a:p>
        </p:txBody>
      </p:sp>
      <p:sp>
        <p:nvSpPr>
          <p:cNvPr id="337" name="Google Shape;337;p5"/>
          <p:cNvSpPr txBox="1">
            <a:spLocks noGrp="1"/>
          </p:cNvSpPr>
          <p:nvPr>
            <p:ph type="body" idx="6"/>
          </p:nvPr>
        </p:nvSpPr>
        <p:spPr>
          <a:xfrm>
            <a:off x="2334473" y="3492937"/>
            <a:ext cx="11250600" cy="701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2800"/>
              <a:buNone/>
            </a:pPr>
            <a:r>
              <a:rPr lang="en-US" dirty="0"/>
              <a:t>add</a:t>
            </a:r>
          </a:p>
        </p:txBody>
      </p:sp>
      <p:sp>
        <p:nvSpPr>
          <p:cNvPr id="338" name="Google Shape;338;p5"/>
          <p:cNvSpPr txBox="1">
            <a:spLocks noGrp="1"/>
          </p:cNvSpPr>
          <p:nvPr>
            <p:ph type="body" idx="2"/>
          </p:nvPr>
        </p:nvSpPr>
        <p:spPr>
          <a:xfrm>
            <a:off x="1666689" y="1464486"/>
            <a:ext cx="881400" cy="674100"/>
          </a:xfrm>
          <a:prstGeom prst="rect">
            <a:avLst/>
          </a:prstGeom>
          <a:noFill/>
          <a:ln>
            <a:noFill/>
          </a:ln>
        </p:spPr>
        <p:txBody>
          <a:bodyPr spcFirstLastPara="1" wrap="square" lIns="91425" tIns="45700" rIns="91425" bIns="45700" anchor="ctr" anchorCtr="0">
            <a:noAutofit/>
          </a:bodyPr>
          <a:lstStyle/>
          <a:p>
            <a:pPr marL="228600" lvl="0" indent="0" algn="ctr" rtl="0">
              <a:lnSpc>
                <a:spcPct val="100000"/>
              </a:lnSpc>
              <a:spcBef>
                <a:spcPts val="1000"/>
              </a:spcBef>
              <a:spcAft>
                <a:spcPts val="0"/>
              </a:spcAft>
              <a:buSzPts val="2800"/>
              <a:buFont typeface="Arial"/>
              <a:buNone/>
            </a:pPr>
            <a:r>
              <a:rPr lang="en-US" dirty="0">
                <a:latin typeface="Open Sans" pitchFamily="2" charset="0"/>
                <a:ea typeface="Open Sans" pitchFamily="2" charset="0"/>
                <a:cs typeface="Open Sans" pitchFamily="2" charset="0"/>
                <a:sym typeface="Open Sans"/>
              </a:rPr>
              <a:t>05</a:t>
            </a:r>
            <a:endParaRPr dirty="0">
              <a:latin typeface="Open Sans" pitchFamily="2" charset="0"/>
              <a:ea typeface="Open Sans" pitchFamily="2" charset="0"/>
              <a:cs typeface="Open Sans" pitchFamily="2" charset="0"/>
              <a:sym typeface="Open Sans"/>
            </a:endParaRPr>
          </a:p>
        </p:txBody>
      </p:sp>
    </p:spTree>
    <p:extLst>
      <p:ext uri="{BB962C8B-B14F-4D97-AF65-F5344CB8AC3E}">
        <p14:creationId xmlns:p14="http://schemas.microsoft.com/office/powerpoint/2010/main" val="30158018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5" name="Title 4">
            <a:extLst>
              <a:ext uri="{FF2B5EF4-FFF2-40B4-BE49-F238E27FC236}">
                <a16:creationId xmlns:a16="http://schemas.microsoft.com/office/drawing/2014/main" id="{583BDEDA-9B0E-4E90-BF7A-F76C9E40FAD8}"/>
              </a:ext>
            </a:extLst>
          </p:cNvPr>
          <p:cNvSpPr>
            <a:spLocks noGrp="1"/>
          </p:cNvSpPr>
          <p:nvPr>
            <p:ph type="title"/>
          </p:nvPr>
        </p:nvSpPr>
        <p:spPr/>
        <p:txBody>
          <a:bodyPr/>
          <a:lstStyle/>
          <a:p>
            <a:r>
              <a:rPr lang="en-IN" dirty="0"/>
              <a:t>Before the Next Class</a:t>
            </a:r>
          </a:p>
        </p:txBody>
      </p:sp>
      <p:sp>
        <p:nvSpPr>
          <p:cNvPr id="379" name="Google Shape;379;p19"/>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50800" lvl="0" indent="0" algn="l" rtl="0">
              <a:lnSpc>
                <a:spcPct val="114000"/>
              </a:lnSpc>
              <a:spcBef>
                <a:spcPts val="1000"/>
              </a:spcBef>
              <a:spcAft>
                <a:spcPts val="0"/>
              </a:spcAft>
              <a:buSzPts val="2800"/>
              <a:buNone/>
            </a:pPr>
            <a:r>
              <a:rPr lang="en-US" dirty="0"/>
              <a:t>Since you have successfully completed this session. Before next discussion you should go through: </a:t>
            </a:r>
          </a:p>
          <a:p>
            <a:pPr marL="342900" lvl="0" indent="-342900" algn="l" rtl="0">
              <a:lnSpc>
                <a:spcPct val="114000"/>
              </a:lnSpc>
              <a:spcBef>
                <a:spcPts val="1000"/>
              </a:spcBef>
              <a:spcAft>
                <a:spcPts val="0"/>
              </a:spcAft>
              <a:buClr>
                <a:srgbClr val="3F3F3F"/>
              </a:buClr>
              <a:buSzPts val="2200"/>
              <a:buChar char="•"/>
            </a:pPr>
            <a:r>
              <a:rPr lang="en-US" dirty="0"/>
              <a:t>Maven </a:t>
            </a:r>
          </a:p>
          <a:p>
            <a:pPr marL="342900" lvl="0" indent="-342900" algn="l" rtl="0">
              <a:lnSpc>
                <a:spcPct val="114000"/>
              </a:lnSpc>
              <a:spcBef>
                <a:spcPts val="1000"/>
              </a:spcBef>
              <a:spcAft>
                <a:spcPts val="0"/>
              </a:spcAft>
              <a:buClr>
                <a:srgbClr val="3F3F3F"/>
              </a:buClr>
              <a:buSzPts val="2200"/>
              <a:buChar char="•"/>
            </a:pPr>
            <a:r>
              <a:rPr lang="en-US" dirty="0"/>
              <a:t>JSP</a:t>
            </a:r>
          </a:p>
          <a:p>
            <a:pPr marL="50800" lvl="0" indent="0" algn="l" rtl="0">
              <a:lnSpc>
                <a:spcPct val="114000"/>
              </a:lnSpc>
              <a:spcBef>
                <a:spcPts val="1000"/>
              </a:spcBef>
              <a:spcAft>
                <a:spcPts val="0"/>
              </a:spcAft>
              <a:buSzPts val="2800"/>
              <a:buNone/>
            </a:pPr>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7E1B3-A97D-4076-9244-95CFBD5615B3}"/>
              </a:ext>
            </a:extLst>
          </p:cNvPr>
          <p:cNvSpPr>
            <a:spLocks noGrp="1"/>
          </p:cNvSpPr>
          <p:nvPr>
            <p:ph type="title"/>
          </p:nvPr>
        </p:nvSpPr>
        <p:spPr/>
        <p:txBody>
          <a:bodyPr/>
          <a:lstStyle/>
          <a:p>
            <a:r>
              <a:rPr lang="en-US" b="1" i="0" u="none" strike="noStrike" cap="none" dirty="0">
                <a:solidFill>
                  <a:schemeClr val="tx1">
                    <a:lumMod val="75000"/>
                    <a:lumOff val="25000"/>
                  </a:schemeClr>
                </a:solidFill>
                <a:latin typeface="Open Sans"/>
                <a:ea typeface="Open Sans"/>
                <a:cs typeface="Open Sans"/>
                <a:sym typeface="Open Sans"/>
              </a:rPr>
              <a:t>What’s Next?</a:t>
            </a:r>
            <a:endParaRPr lang="en-US" dirty="0">
              <a:solidFill>
                <a:schemeClr val="tx1">
                  <a:lumMod val="75000"/>
                  <a:lumOff val="25000"/>
                </a:schemeClr>
              </a:solidFill>
            </a:endParaRPr>
          </a:p>
        </p:txBody>
      </p:sp>
      <p:sp>
        <p:nvSpPr>
          <p:cNvPr id="3" name="Text Placeholder 2">
            <a:extLst>
              <a:ext uri="{FF2B5EF4-FFF2-40B4-BE49-F238E27FC236}">
                <a16:creationId xmlns:a16="http://schemas.microsoft.com/office/drawing/2014/main" id="{65EF3B98-0CE9-4E71-8D9B-FC8318F0A2A3}"/>
              </a:ext>
            </a:extLst>
          </p:cNvPr>
          <p:cNvSpPr>
            <a:spLocks noGrp="1"/>
          </p:cNvSpPr>
          <p:nvPr>
            <p:ph type="body" idx="1"/>
          </p:nvPr>
        </p:nvSpPr>
        <p:spPr/>
        <p:txBody>
          <a:bodyPr/>
          <a:lstStyle/>
          <a:p>
            <a:pPr marL="50800" lvl="0" indent="0" algn="l" rtl="0">
              <a:lnSpc>
                <a:spcPct val="114000"/>
              </a:lnSpc>
              <a:spcBef>
                <a:spcPts val="1000"/>
              </a:spcBef>
              <a:spcAft>
                <a:spcPts val="0"/>
              </a:spcAft>
              <a:buSzPts val="2800"/>
              <a:buNone/>
            </a:pPr>
            <a:r>
              <a:rPr lang="en-US" dirty="0"/>
              <a:t>Now, we have finished our Web Pages for the Admin Dashboard. In our next live discussion, we will:</a:t>
            </a:r>
          </a:p>
          <a:p>
            <a:pPr marL="457200" lvl="0" indent="-406400" algn="l" rtl="0">
              <a:lnSpc>
                <a:spcPct val="114000"/>
              </a:lnSpc>
              <a:spcBef>
                <a:spcPts val="1000"/>
              </a:spcBef>
              <a:spcAft>
                <a:spcPts val="0"/>
              </a:spcAft>
              <a:buClr>
                <a:srgbClr val="3F3F3F"/>
              </a:buClr>
              <a:buSzPts val="2800"/>
              <a:buChar char="•"/>
            </a:pPr>
            <a:r>
              <a:rPr lang="en-US" dirty="0"/>
              <a:t>Create dynamic Web Project using Enterprise Edition of Java in Eclipse</a:t>
            </a:r>
          </a:p>
          <a:p>
            <a:pPr marL="457200" lvl="0" indent="-406400" algn="l" rtl="0">
              <a:lnSpc>
                <a:spcPct val="114000"/>
              </a:lnSpc>
              <a:spcBef>
                <a:spcPts val="1000"/>
              </a:spcBef>
              <a:spcAft>
                <a:spcPts val="0"/>
              </a:spcAft>
              <a:buClr>
                <a:srgbClr val="3F3F3F"/>
              </a:buClr>
              <a:buSzPts val="2800"/>
              <a:buChar char="•"/>
            </a:pPr>
            <a:r>
              <a:rPr lang="en-US" dirty="0"/>
              <a:t>Create the Model Structure i.e. POJO Classes for the Project</a:t>
            </a:r>
          </a:p>
          <a:p>
            <a:pPr marL="457200" lvl="0" indent="-406400" algn="l" rtl="0">
              <a:lnSpc>
                <a:spcPct val="114000"/>
              </a:lnSpc>
              <a:spcBef>
                <a:spcPts val="1000"/>
              </a:spcBef>
              <a:spcAft>
                <a:spcPts val="0"/>
              </a:spcAft>
              <a:buClr>
                <a:srgbClr val="3F3F3F"/>
              </a:buClr>
              <a:buSzPts val="2800"/>
              <a:buChar char="•"/>
            </a:pPr>
            <a:r>
              <a:rPr lang="en-US" dirty="0"/>
              <a:t>Implement DAO and Service Design Patterns</a:t>
            </a:r>
          </a:p>
          <a:p>
            <a:pPr marL="457200" lvl="0" indent="-406400" algn="l" rtl="0">
              <a:lnSpc>
                <a:spcPct val="114000"/>
              </a:lnSpc>
              <a:spcBef>
                <a:spcPts val="1000"/>
              </a:spcBef>
              <a:spcAft>
                <a:spcPts val="0"/>
              </a:spcAft>
              <a:buClr>
                <a:srgbClr val="3F3F3F"/>
              </a:buClr>
              <a:buSzPts val="2800"/>
              <a:buChar char="•"/>
            </a:pPr>
            <a:r>
              <a:rPr lang="en-US" dirty="0"/>
              <a:t>Create Servlets and JDBC Connections</a:t>
            </a:r>
          </a:p>
        </p:txBody>
      </p:sp>
    </p:spTree>
    <p:extLst>
      <p:ext uri="{BB962C8B-B14F-4D97-AF65-F5344CB8AC3E}">
        <p14:creationId xmlns:p14="http://schemas.microsoft.com/office/powerpoint/2010/main" val="3130787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4" name="Google Shape;224;p6"/>
          <p:cNvSpPr txBox="1"/>
          <p:nvPr/>
        </p:nvSpPr>
        <p:spPr>
          <a:xfrm>
            <a:off x="1332874" y="2855211"/>
            <a:ext cx="8229600" cy="5487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1000"/>
              </a:spcBef>
              <a:spcAft>
                <a:spcPts val="0"/>
              </a:spcAft>
              <a:buClr>
                <a:schemeClr val="dk1"/>
              </a:buClr>
              <a:buSzPts val="1100"/>
              <a:buFont typeface="Arial"/>
              <a:buNone/>
            </a:pPr>
            <a:r>
              <a:rPr lang="en-US" sz="2200" b="0" i="0" u="none" strike="noStrike" cap="none" dirty="0">
                <a:solidFill>
                  <a:srgbClr val="3F3F3F"/>
                </a:solidFill>
                <a:latin typeface="Open Sans"/>
                <a:ea typeface="Open Sans"/>
                <a:cs typeface="Open Sans"/>
                <a:sym typeface="Open Sans"/>
              </a:rPr>
              <a:t>Develop the web page templates for end-user web app</a:t>
            </a:r>
            <a:endParaRPr sz="2200" b="0" i="0" u="none" strike="noStrike" cap="none" dirty="0">
              <a:solidFill>
                <a:srgbClr val="3F3F3F"/>
              </a:solidFill>
              <a:latin typeface="Open Sans"/>
              <a:ea typeface="Open Sans"/>
              <a:cs typeface="Open Sans"/>
              <a:sym typeface="Open Sans"/>
            </a:endParaRPr>
          </a:p>
          <a:p>
            <a:pPr marL="0" marR="0" lvl="0" indent="0" algn="l" rtl="0">
              <a:lnSpc>
                <a:spcPct val="100000"/>
              </a:lnSpc>
              <a:spcBef>
                <a:spcPts val="1000"/>
              </a:spcBef>
              <a:spcAft>
                <a:spcPts val="0"/>
              </a:spcAft>
              <a:buClr>
                <a:srgbClr val="000000"/>
              </a:buClr>
              <a:buSzPts val="2200"/>
              <a:buFont typeface="Arial"/>
              <a:buNone/>
            </a:pPr>
            <a:endParaRPr sz="2200" b="0" i="0" u="none" strike="noStrike" cap="none" dirty="0">
              <a:solidFill>
                <a:srgbClr val="3F3F3F"/>
              </a:solidFill>
              <a:latin typeface="Open Sans"/>
              <a:ea typeface="Open Sans"/>
              <a:cs typeface="Open Sans"/>
              <a:sym typeface="Open Sans"/>
            </a:endParaRPr>
          </a:p>
          <a:p>
            <a:pPr marL="0" marR="0" lvl="0" indent="0" algn="l" rtl="0">
              <a:lnSpc>
                <a:spcPct val="100000"/>
              </a:lnSpc>
              <a:spcBef>
                <a:spcPts val="100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	</a:t>
            </a:r>
            <a:endParaRPr sz="2200" b="0" i="0" u="none" strike="noStrike" cap="none" dirty="0">
              <a:solidFill>
                <a:srgbClr val="3F3F3F"/>
              </a:solidFill>
              <a:latin typeface="Open Sans"/>
              <a:ea typeface="Open Sans"/>
              <a:cs typeface="Open Sans"/>
              <a:sym typeface="Open Sans"/>
            </a:endParaRPr>
          </a:p>
        </p:txBody>
      </p:sp>
      <p:sp>
        <p:nvSpPr>
          <p:cNvPr id="225" name="Google Shape;225;p6"/>
          <p:cNvSpPr txBox="1"/>
          <p:nvPr/>
        </p:nvSpPr>
        <p:spPr>
          <a:xfrm>
            <a:off x="1332874" y="3836829"/>
            <a:ext cx="8229600" cy="5487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1000"/>
              </a:spcBef>
              <a:spcAft>
                <a:spcPts val="0"/>
              </a:spcAft>
              <a:buClr>
                <a:schemeClr val="dk1"/>
              </a:buClr>
              <a:buSzPts val="1100"/>
              <a:buFont typeface="Arial"/>
              <a:buNone/>
            </a:pPr>
            <a:r>
              <a:rPr lang="en-US" sz="2200" b="0" i="0" u="none" strike="noStrike" cap="none" dirty="0">
                <a:solidFill>
                  <a:srgbClr val="3F3F3F"/>
                </a:solidFill>
                <a:latin typeface="Open Sans"/>
                <a:ea typeface="Open Sans"/>
                <a:cs typeface="Open Sans"/>
                <a:sym typeface="Open Sans"/>
              </a:rPr>
              <a:t>Develop the CSS for styling the web pages and configure routing</a:t>
            </a:r>
            <a:endParaRPr dirty="0"/>
          </a:p>
          <a:p>
            <a:pPr marL="0" marR="0" lvl="0" indent="0" algn="l" rtl="0">
              <a:lnSpc>
                <a:spcPct val="100000"/>
              </a:lnSpc>
              <a:spcBef>
                <a:spcPts val="1000"/>
              </a:spcBef>
              <a:spcAft>
                <a:spcPts val="0"/>
              </a:spcAft>
              <a:buClr>
                <a:schemeClr val="dk1"/>
              </a:buClr>
              <a:buSzPts val="1100"/>
              <a:buFont typeface="Arial"/>
              <a:buNone/>
            </a:pPr>
            <a:endParaRPr sz="2200" b="0" i="0" u="none" strike="noStrike" cap="none" dirty="0">
              <a:solidFill>
                <a:srgbClr val="3F3F3F"/>
              </a:solidFill>
              <a:latin typeface="Open Sans"/>
              <a:ea typeface="Open Sans"/>
              <a:cs typeface="Open Sans"/>
              <a:sym typeface="Open Sans"/>
            </a:endParaRPr>
          </a:p>
        </p:txBody>
      </p:sp>
      <p:sp>
        <p:nvSpPr>
          <p:cNvPr id="226" name="Google Shape;226;p6"/>
          <p:cNvSpPr txBox="1"/>
          <p:nvPr/>
        </p:nvSpPr>
        <p:spPr>
          <a:xfrm>
            <a:off x="1332874" y="5201897"/>
            <a:ext cx="8229600" cy="548700"/>
          </a:xfrm>
          <a:prstGeom prst="rect">
            <a:avLst/>
          </a:prstGeom>
          <a:noFill/>
          <a:ln>
            <a:noFill/>
          </a:ln>
        </p:spPr>
        <p:txBody>
          <a:bodyPr spcFirstLastPara="1" wrap="square" lIns="91425" tIns="0" rIns="91425" bIns="0" anchor="t" anchorCtr="0">
            <a:noAutofit/>
          </a:bodyPr>
          <a:lstStyle/>
          <a:p>
            <a:pPr marL="0" marR="0" lvl="0" indent="0" algn="l" rtl="0">
              <a:lnSpc>
                <a:spcPct val="90000"/>
              </a:lnSpc>
              <a:spcBef>
                <a:spcPts val="100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Use SQL commands create tables for end-user web app</a:t>
            </a:r>
            <a:endParaRPr sz="2200" b="0" i="0" u="none" strike="noStrike" cap="none" dirty="0">
              <a:solidFill>
                <a:srgbClr val="3F3F3F"/>
              </a:solidFill>
              <a:latin typeface="Open Sans"/>
              <a:ea typeface="Open Sans"/>
              <a:cs typeface="Open Sans"/>
              <a:sym typeface="Open Sans"/>
            </a:endParaRPr>
          </a:p>
        </p:txBody>
      </p:sp>
      <p:sp>
        <p:nvSpPr>
          <p:cNvPr id="227" name="Google Shape;227;p6"/>
          <p:cNvSpPr txBox="1"/>
          <p:nvPr/>
        </p:nvSpPr>
        <p:spPr>
          <a:xfrm>
            <a:off x="1332874" y="6363053"/>
            <a:ext cx="8229600" cy="548700"/>
          </a:xfrm>
          <a:prstGeom prst="rect">
            <a:avLst/>
          </a:prstGeom>
          <a:noFill/>
          <a:ln>
            <a:noFill/>
          </a:ln>
        </p:spPr>
        <p:txBody>
          <a:bodyPr spcFirstLastPara="1" wrap="square" lIns="91425" tIns="0" rIns="91425" bIns="0" anchor="t" anchorCtr="0">
            <a:noAutofit/>
          </a:bodyPr>
          <a:lstStyle/>
          <a:p>
            <a:pPr marL="0" marR="0" lvl="0" indent="0" algn="l" rtl="0">
              <a:lnSpc>
                <a:spcPct val="90000"/>
              </a:lnSpc>
              <a:spcBef>
                <a:spcPts val="1000"/>
              </a:spcBef>
              <a:spcAft>
                <a:spcPts val="0"/>
              </a:spcAft>
              <a:buClr>
                <a:schemeClr val="dk1"/>
              </a:buClr>
              <a:buSzPts val="2200"/>
              <a:buFont typeface="Arial"/>
              <a:buNone/>
            </a:pPr>
            <a:r>
              <a:rPr lang="en-US" sz="2200" b="0" i="0" u="none" strike="noStrike" cap="none" dirty="0">
                <a:solidFill>
                  <a:srgbClr val="3F3F3F"/>
                </a:solidFill>
                <a:latin typeface="Open Sans"/>
                <a:ea typeface="Open Sans"/>
                <a:cs typeface="Open Sans"/>
                <a:sym typeface="Open Sans"/>
              </a:rPr>
              <a:t>Create primary and foreign key relations within tables</a:t>
            </a:r>
            <a:endParaRPr dirty="0"/>
          </a:p>
          <a:p>
            <a:pPr marL="0" marR="0" lvl="0" indent="0" algn="l" rtl="0">
              <a:lnSpc>
                <a:spcPct val="90000"/>
              </a:lnSpc>
              <a:spcBef>
                <a:spcPts val="1000"/>
              </a:spcBef>
              <a:spcAft>
                <a:spcPts val="0"/>
              </a:spcAft>
              <a:buClr>
                <a:schemeClr val="dk1"/>
              </a:buClr>
              <a:buSzPts val="1100"/>
              <a:buFont typeface="Arial"/>
              <a:buNone/>
            </a:pPr>
            <a:endParaRPr sz="2200" b="0" i="0" u="none" strike="noStrike" cap="none" dirty="0">
              <a:solidFill>
                <a:srgbClr val="3F3F3F"/>
              </a:solidFill>
              <a:latin typeface="Open Sans"/>
              <a:ea typeface="Open Sans"/>
              <a:cs typeface="Open Sans"/>
              <a:sym typeface="Open Sans"/>
            </a:endParaRPr>
          </a:p>
          <a:p>
            <a:pPr marL="0" marR="0" lvl="0" indent="0" algn="l" rtl="0">
              <a:lnSpc>
                <a:spcPct val="90000"/>
              </a:lnSpc>
              <a:spcBef>
                <a:spcPts val="1000"/>
              </a:spcBef>
              <a:spcAft>
                <a:spcPts val="0"/>
              </a:spcAft>
              <a:buClr>
                <a:srgbClr val="000000"/>
              </a:buClr>
              <a:buSzPts val="2200"/>
              <a:buFont typeface="Arial"/>
              <a:buNone/>
            </a:pPr>
            <a:endParaRPr sz="2200" b="0" i="0" u="none" strike="noStrike" cap="none" dirty="0">
              <a:solidFill>
                <a:srgbClr val="3F3F3F"/>
              </a:solidFill>
              <a:latin typeface="Open Sans"/>
              <a:ea typeface="Open Sans"/>
              <a:cs typeface="Open Sans"/>
              <a:sym typeface="Open Sans"/>
            </a:endParaRPr>
          </a:p>
        </p:txBody>
      </p:sp>
      <p:pic>
        <p:nvPicPr>
          <p:cNvPr id="26" name="Google Shape;418;p3">
            <a:extLst>
              <a:ext uri="{FF2B5EF4-FFF2-40B4-BE49-F238E27FC236}">
                <a16:creationId xmlns:a16="http://schemas.microsoft.com/office/drawing/2014/main" id="{5DDAE2BD-B19C-41FE-9C4F-CFB78505B5FC}"/>
              </a:ext>
            </a:extLst>
          </p:cNvPr>
          <p:cNvPicPr preferRelativeResize="0"/>
          <p:nvPr/>
        </p:nvPicPr>
        <p:blipFill rotWithShape="1">
          <a:blip r:embed="rId3">
            <a:alphaModFix/>
          </a:blip>
          <a:srcRect/>
          <a:stretch/>
        </p:blipFill>
        <p:spPr>
          <a:xfrm>
            <a:off x="729829" y="2920011"/>
            <a:ext cx="457200" cy="457200"/>
          </a:xfrm>
          <a:prstGeom prst="rect">
            <a:avLst/>
          </a:prstGeom>
          <a:noFill/>
          <a:ln>
            <a:noFill/>
          </a:ln>
        </p:spPr>
      </p:pic>
      <p:pic>
        <p:nvPicPr>
          <p:cNvPr id="27" name="Google Shape;418;p3">
            <a:extLst>
              <a:ext uri="{FF2B5EF4-FFF2-40B4-BE49-F238E27FC236}">
                <a16:creationId xmlns:a16="http://schemas.microsoft.com/office/drawing/2014/main" id="{D05BF8A3-A257-47C2-999B-7E6553285C26}"/>
              </a:ext>
            </a:extLst>
          </p:cNvPr>
          <p:cNvPicPr preferRelativeResize="0"/>
          <p:nvPr/>
        </p:nvPicPr>
        <p:blipFill rotWithShape="1">
          <a:blip r:embed="rId3">
            <a:alphaModFix/>
          </a:blip>
          <a:srcRect/>
          <a:stretch/>
        </p:blipFill>
        <p:spPr>
          <a:xfrm>
            <a:off x="715801" y="3920670"/>
            <a:ext cx="457200" cy="457200"/>
          </a:xfrm>
          <a:prstGeom prst="rect">
            <a:avLst/>
          </a:prstGeom>
          <a:noFill/>
          <a:ln>
            <a:noFill/>
          </a:ln>
        </p:spPr>
      </p:pic>
      <p:pic>
        <p:nvPicPr>
          <p:cNvPr id="28" name="Google Shape;418;p3">
            <a:extLst>
              <a:ext uri="{FF2B5EF4-FFF2-40B4-BE49-F238E27FC236}">
                <a16:creationId xmlns:a16="http://schemas.microsoft.com/office/drawing/2014/main" id="{F1C778CC-BC15-4ED2-A94C-6175CDC7D414}"/>
              </a:ext>
            </a:extLst>
          </p:cNvPr>
          <p:cNvPicPr preferRelativeResize="0"/>
          <p:nvPr/>
        </p:nvPicPr>
        <p:blipFill rotWithShape="1">
          <a:blip r:embed="rId3">
            <a:alphaModFix/>
          </a:blip>
          <a:srcRect/>
          <a:stretch/>
        </p:blipFill>
        <p:spPr>
          <a:xfrm>
            <a:off x="729829" y="5247647"/>
            <a:ext cx="457200" cy="457200"/>
          </a:xfrm>
          <a:prstGeom prst="rect">
            <a:avLst/>
          </a:prstGeom>
          <a:noFill/>
          <a:ln>
            <a:noFill/>
          </a:ln>
        </p:spPr>
      </p:pic>
      <p:pic>
        <p:nvPicPr>
          <p:cNvPr id="29" name="Google Shape;418;p3">
            <a:extLst>
              <a:ext uri="{FF2B5EF4-FFF2-40B4-BE49-F238E27FC236}">
                <a16:creationId xmlns:a16="http://schemas.microsoft.com/office/drawing/2014/main" id="{7C402621-F38D-4472-A735-C9318F845105}"/>
              </a:ext>
            </a:extLst>
          </p:cNvPr>
          <p:cNvPicPr preferRelativeResize="0"/>
          <p:nvPr/>
        </p:nvPicPr>
        <p:blipFill rotWithShape="1">
          <a:blip r:embed="rId3">
            <a:alphaModFix/>
          </a:blip>
          <a:srcRect/>
          <a:stretch/>
        </p:blipFill>
        <p:spPr>
          <a:xfrm>
            <a:off x="729829" y="6408803"/>
            <a:ext cx="457200" cy="457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7"/>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SzPts val="2800"/>
              <a:buNone/>
            </a:pPr>
            <a:r>
              <a:rPr lang="en-US">
                <a:latin typeface="Open Sans" panose="020B0606030504020204" pitchFamily="34" charset="0"/>
                <a:ea typeface="Open Sans" panose="020B0606030504020204" pitchFamily="34" charset="0"/>
                <a:cs typeface="Open Sans" panose="020B0606030504020204" pitchFamily="34" charset="0"/>
              </a:rPr>
              <a:t>Angular Component Templates for End User</a:t>
            </a:r>
            <a:endParaRPr>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Web App for End User </a:t>
            </a:r>
            <a:endParaRPr/>
          </a:p>
        </p:txBody>
      </p:sp>
      <p:sp>
        <p:nvSpPr>
          <p:cNvPr id="238" name="Google Shape;238;p43"/>
          <p:cNvSpPr txBox="1">
            <a:spLocks noGrp="1"/>
          </p:cNvSpPr>
          <p:nvPr>
            <p:ph type="body" idx="1"/>
          </p:nvPr>
        </p:nvSpPr>
        <p:spPr>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1000"/>
              </a:spcBef>
              <a:spcAft>
                <a:spcPts val="0"/>
              </a:spcAft>
              <a:buSzPts val="2800"/>
              <a:buFont typeface="Arial"/>
              <a:buNone/>
            </a:pPr>
            <a:r>
              <a:rPr lang="en-US" dirty="0">
                <a:solidFill>
                  <a:srgbClr val="3F3F3F"/>
                </a:solidFill>
              </a:rPr>
              <a:t>In this project, various modules will be managed, such as:</a:t>
            </a:r>
            <a:endParaRPr dirty="0">
              <a:solidFill>
                <a:srgbClr val="3F3F3F"/>
              </a:solidFill>
            </a:endParaRPr>
          </a:p>
        </p:txBody>
      </p:sp>
      <p:sp>
        <p:nvSpPr>
          <p:cNvPr id="240" name="Google Shape;240;p43"/>
          <p:cNvSpPr/>
          <p:nvPr/>
        </p:nvSpPr>
        <p:spPr>
          <a:xfrm>
            <a:off x="1280544" y="5727940"/>
            <a:ext cx="4543878" cy="1962578"/>
          </a:xfrm>
          <a:prstGeom prst="roundRect">
            <a:avLst>
              <a:gd name="adj" fmla="val 16667"/>
            </a:avLst>
          </a:prstGeom>
          <a:noFill/>
          <a:ln w="28575" cap="flat" cmpd="sng">
            <a:solidFill>
              <a:srgbClr val="5B9BD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Managing cart</a:t>
            </a:r>
            <a:endParaRPr dirty="0"/>
          </a:p>
        </p:txBody>
      </p:sp>
      <p:sp>
        <p:nvSpPr>
          <p:cNvPr id="241" name="Google Shape;241;p43"/>
          <p:cNvSpPr/>
          <p:nvPr/>
        </p:nvSpPr>
        <p:spPr>
          <a:xfrm>
            <a:off x="5824423" y="2832100"/>
            <a:ext cx="4809734" cy="1587064"/>
          </a:xfrm>
          <a:prstGeom prst="roundRect">
            <a:avLst>
              <a:gd name="adj" fmla="val 16667"/>
            </a:avLst>
          </a:prstGeom>
          <a:noFill/>
          <a:ln w="28575" cap="flat" cmpd="sng">
            <a:solidFill>
              <a:srgbClr val="FDAD7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Listing the products for end-user</a:t>
            </a:r>
            <a:endParaRPr sz="2200" b="0" i="0" u="none" strike="noStrike" cap="none" dirty="0">
              <a:solidFill>
                <a:srgbClr val="3F3F3F"/>
              </a:solidFill>
              <a:latin typeface="Open Sans"/>
              <a:ea typeface="Open Sans"/>
              <a:cs typeface="Open Sans"/>
              <a:sym typeface="Open Sans"/>
            </a:endParaRPr>
          </a:p>
        </p:txBody>
      </p:sp>
      <p:sp>
        <p:nvSpPr>
          <p:cNvPr id="242" name="Google Shape;242;p43"/>
          <p:cNvSpPr/>
          <p:nvPr/>
        </p:nvSpPr>
        <p:spPr>
          <a:xfrm>
            <a:off x="10443666" y="5600258"/>
            <a:ext cx="4635308" cy="2090260"/>
          </a:xfrm>
          <a:prstGeom prst="roundRect">
            <a:avLst>
              <a:gd name="adj" fmla="val 16667"/>
            </a:avLst>
          </a:prstGeom>
          <a:noFill/>
          <a:ln w="28575" cap="flat" cmpd="sng">
            <a:solidFill>
              <a:srgbClr val="FDB3B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Managing </a:t>
            </a:r>
            <a:r>
              <a:rPr lang="en-US" sz="2200" b="0" i="0" u="none" strike="noStrike" cap="none" dirty="0" err="1">
                <a:solidFill>
                  <a:srgbClr val="3F3F3F"/>
                </a:solidFill>
                <a:latin typeface="Open Sans"/>
                <a:ea typeface="Open Sans"/>
                <a:cs typeface="Open Sans"/>
                <a:sym typeface="Open Sans"/>
              </a:rPr>
              <a:t>wishlist</a:t>
            </a:r>
            <a:r>
              <a:rPr lang="en-US" sz="2200" b="0" i="0" u="none" strike="noStrike" cap="none" dirty="0">
                <a:solidFill>
                  <a:srgbClr val="3F3F3F"/>
                </a:solidFill>
                <a:latin typeface="Open Sans"/>
                <a:ea typeface="Open Sans"/>
                <a:cs typeface="Open Sans"/>
                <a:sym typeface="Open Sans"/>
              </a:rPr>
              <a:t> and orders </a:t>
            </a:r>
            <a:endParaRPr dirty="0"/>
          </a:p>
        </p:txBody>
      </p:sp>
      <p:sp>
        <p:nvSpPr>
          <p:cNvPr id="243" name="Google Shape;243;p43"/>
          <p:cNvSpPr/>
          <p:nvPr/>
        </p:nvSpPr>
        <p:spPr>
          <a:xfrm>
            <a:off x="5635120" y="5517277"/>
            <a:ext cx="2422226" cy="2424605"/>
          </a:xfrm>
          <a:custGeom>
            <a:avLst/>
            <a:gdLst/>
            <a:ahLst/>
            <a:cxnLst/>
            <a:rect l="l" t="t" r="r" b="b"/>
            <a:pathLst>
              <a:path w="861" h="861" extrusionOk="0">
                <a:moveTo>
                  <a:pt x="646" y="430"/>
                </a:moveTo>
                <a:cubicBezTo>
                  <a:pt x="646" y="549"/>
                  <a:pt x="549" y="645"/>
                  <a:pt x="430" y="645"/>
                </a:cubicBezTo>
                <a:cubicBezTo>
                  <a:pt x="311" y="645"/>
                  <a:pt x="215" y="549"/>
                  <a:pt x="215" y="430"/>
                </a:cubicBezTo>
                <a:cubicBezTo>
                  <a:pt x="215" y="311"/>
                  <a:pt x="311" y="215"/>
                  <a:pt x="430" y="215"/>
                </a:cubicBezTo>
                <a:cubicBezTo>
                  <a:pt x="450" y="215"/>
                  <a:pt x="470" y="218"/>
                  <a:pt x="488" y="223"/>
                </a:cubicBezTo>
                <a:cubicBezTo>
                  <a:pt x="447" y="156"/>
                  <a:pt x="422" y="80"/>
                  <a:pt x="418" y="0"/>
                </a:cubicBezTo>
                <a:cubicBezTo>
                  <a:pt x="186" y="6"/>
                  <a:pt x="0" y="196"/>
                  <a:pt x="0" y="430"/>
                </a:cubicBezTo>
                <a:cubicBezTo>
                  <a:pt x="0" y="668"/>
                  <a:pt x="192" y="861"/>
                  <a:pt x="430" y="861"/>
                </a:cubicBezTo>
                <a:cubicBezTo>
                  <a:pt x="668" y="861"/>
                  <a:pt x="861" y="668"/>
                  <a:pt x="861" y="430"/>
                </a:cubicBezTo>
                <a:cubicBezTo>
                  <a:pt x="861" y="315"/>
                  <a:pt x="816" y="211"/>
                  <a:pt x="742" y="133"/>
                </a:cubicBezTo>
                <a:cubicBezTo>
                  <a:pt x="590" y="286"/>
                  <a:pt x="590" y="286"/>
                  <a:pt x="590" y="286"/>
                </a:cubicBezTo>
                <a:cubicBezTo>
                  <a:pt x="625" y="325"/>
                  <a:pt x="646" y="375"/>
                  <a:pt x="646" y="43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14000"/>
              </a:lnSpc>
              <a:spcBef>
                <a:spcPts val="0"/>
              </a:spcBef>
              <a:spcAft>
                <a:spcPts val="0"/>
              </a:spcAft>
              <a:buNone/>
            </a:pPr>
            <a:endParaRPr sz="1400" b="0" i="0" u="none" strike="noStrike" cap="none">
              <a:solidFill>
                <a:srgbClr val="3F3F3F"/>
              </a:solidFill>
              <a:latin typeface="Arial"/>
              <a:ea typeface="Arial"/>
              <a:cs typeface="Arial"/>
              <a:sym typeface="Arial"/>
            </a:endParaRPr>
          </a:p>
        </p:txBody>
      </p:sp>
      <p:sp>
        <p:nvSpPr>
          <p:cNvPr id="244" name="Google Shape;244;p43"/>
          <p:cNvSpPr/>
          <p:nvPr/>
        </p:nvSpPr>
        <p:spPr>
          <a:xfrm>
            <a:off x="6922931" y="4231355"/>
            <a:ext cx="2422226" cy="2111867"/>
          </a:xfrm>
          <a:custGeom>
            <a:avLst/>
            <a:gdLst/>
            <a:ahLst/>
            <a:cxnLst/>
            <a:rect l="l" t="t" r="r" b="b"/>
            <a:pathLst>
              <a:path w="861" h="750" extrusionOk="0">
                <a:moveTo>
                  <a:pt x="739" y="731"/>
                </a:moveTo>
                <a:cubicBezTo>
                  <a:pt x="739" y="730"/>
                  <a:pt x="739" y="730"/>
                  <a:pt x="739" y="730"/>
                </a:cubicBezTo>
                <a:cubicBezTo>
                  <a:pt x="814" y="653"/>
                  <a:pt x="861" y="547"/>
                  <a:pt x="861" y="431"/>
                </a:cubicBezTo>
                <a:cubicBezTo>
                  <a:pt x="861" y="193"/>
                  <a:pt x="668" y="0"/>
                  <a:pt x="430" y="0"/>
                </a:cubicBezTo>
                <a:cubicBezTo>
                  <a:pt x="192" y="0"/>
                  <a:pt x="0" y="193"/>
                  <a:pt x="0" y="431"/>
                </a:cubicBezTo>
                <a:cubicBezTo>
                  <a:pt x="0" y="547"/>
                  <a:pt x="45" y="652"/>
                  <a:pt x="120" y="729"/>
                </a:cubicBezTo>
                <a:cubicBezTo>
                  <a:pt x="120" y="730"/>
                  <a:pt x="120" y="730"/>
                  <a:pt x="120" y="730"/>
                </a:cubicBezTo>
                <a:cubicBezTo>
                  <a:pt x="124" y="734"/>
                  <a:pt x="128" y="738"/>
                  <a:pt x="132" y="742"/>
                </a:cubicBezTo>
                <a:cubicBezTo>
                  <a:pt x="284" y="589"/>
                  <a:pt x="284" y="589"/>
                  <a:pt x="284" y="589"/>
                </a:cubicBezTo>
                <a:cubicBezTo>
                  <a:pt x="282" y="587"/>
                  <a:pt x="280" y="585"/>
                  <a:pt x="278" y="583"/>
                </a:cubicBezTo>
                <a:cubicBezTo>
                  <a:pt x="277" y="582"/>
                  <a:pt x="277" y="582"/>
                  <a:pt x="277" y="582"/>
                </a:cubicBezTo>
                <a:cubicBezTo>
                  <a:pt x="239" y="543"/>
                  <a:pt x="215" y="490"/>
                  <a:pt x="215" y="431"/>
                </a:cubicBezTo>
                <a:cubicBezTo>
                  <a:pt x="215" y="312"/>
                  <a:pt x="311" y="215"/>
                  <a:pt x="430" y="215"/>
                </a:cubicBezTo>
                <a:cubicBezTo>
                  <a:pt x="549" y="215"/>
                  <a:pt x="645" y="312"/>
                  <a:pt x="645" y="431"/>
                </a:cubicBezTo>
                <a:cubicBezTo>
                  <a:pt x="645" y="489"/>
                  <a:pt x="622" y="542"/>
                  <a:pt x="584" y="581"/>
                </a:cubicBezTo>
                <a:cubicBezTo>
                  <a:pt x="584" y="581"/>
                  <a:pt x="584" y="581"/>
                  <a:pt x="584" y="581"/>
                </a:cubicBezTo>
                <a:cubicBezTo>
                  <a:pt x="584" y="581"/>
                  <a:pt x="584" y="581"/>
                  <a:pt x="584" y="581"/>
                </a:cubicBezTo>
                <a:cubicBezTo>
                  <a:pt x="577" y="588"/>
                  <a:pt x="570" y="596"/>
                  <a:pt x="563" y="603"/>
                </a:cubicBezTo>
                <a:cubicBezTo>
                  <a:pt x="721" y="750"/>
                  <a:pt x="721" y="750"/>
                  <a:pt x="721" y="750"/>
                </a:cubicBezTo>
                <a:cubicBezTo>
                  <a:pt x="727" y="743"/>
                  <a:pt x="733" y="737"/>
                  <a:pt x="739" y="731"/>
                </a:cubicBezTo>
                <a:close/>
              </a:path>
            </a:pathLst>
          </a:custGeom>
          <a:solidFill>
            <a:srgbClr val="FDAD73"/>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endParaRPr sz="1600" b="0" i="0" u="none" strike="noStrike" cap="none">
              <a:solidFill>
                <a:srgbClr val="3F3F3F"/>
              </a:solidFill>
              <a:latin typeface="Helvetica Neue"/>
              <a:ea typeface="Helvetica Neue"/>
              <a:cs typeface="Helvetica Neue"/>
              <a:sym typeface="Helvetica Neue"/>
            </a:endParaRPr>
          </a:p>
        </p:txBody>
      </p:sp>
      <p:sp>
        <p:nvSpPr>
          <p:cNvPr id="245" name="Google Shape;245;p43"/>
          <p:cNvSpPr/>
          <p:nvPr/>
        </p:nvSpPr>
        <p:spPr>
          <a:xfrm>
            <a:off x="8208364" y="5517277"/>
            <a:ext cx="2425793" cy="2424605"/>
          </a:xfrm>
          <a:custGeom>
            <a:avLst/>
            <a:gdLst/>
            <a:ahLst/>
            <a:cxnLst/>
            <a:rect l="l" t="t" r="r" b="b"/>
            <a:pathLst>
              <a:path w="862" h="861" extrusionOk="0">
                <a:moveTo>
                  <a:pt x="443" y="0"/>
                </a:moveTo>
                <a:cubicBezTo>
                  <a:pt x="439" y="80"/>
                  <a:pt x="415" y="156"/>
                  <a:pt x="373" y="223"/>
                </a:cubicBezTo>
                <a:cubicBezTo>
                  <a:pt x="391" y="218"/>
                  <a:pt x="411" y="215"/>
                  <a:pt x="431" y="215"/>
                </a:cubicBezTo>
                <a:cubicBezTo>
                  <a:pt x="550" y="215"/>
                  <a:pt x="646" y="311"/>
                  <a:pt x="646" y="430"/>
                </a:cubicBezTo>
                <a:cubicBezTo>
                  <a:pt x="646" y="549"/>
                  <a:pt x="550" y="645"/>
                  <a:pt x="431" y="645"/>
                </a:cubicBezTo>
                <a:cubicBezTo>
                  <a:pt x="312" y="645"/>
                  <a:pt x="216" y="549"/>
                  <a:pt x="216" y="430"/>
                </a:cubicBezTo>
                <a:cubicBezTo>
                  <a:pt x="216" y="378"/>
                  <a:pt x="234" y="331"/>
                  <a:pt x="264" y="294"/>
                </a:cubicBezTo>
                <a:cubicBezTo>
                  <a:pt x="106" y="147"/>
                  <a:pt x="106" y="147"/>
                  <a:pt x="106" y="147"/>
                </a:cubicBezTo>
                <a:cubicBezTo>
                  <a:pt x="40" y="223"/>
                  <a:pt x="0" y="322"/>
                  <a:pt x="0" y="430"/>
                </a:cubicBezTo>
                <a:cubicBezTo>
                  <a:pt x="0" y="668"/>
                  <a:pt x="193" y="861"/>
                  <a:pt x="431" y="861"/>
                </a:cubicBezTo>
                <a:cubicBezTo>
                  <a:pt x="669" y="861"/>
                  <a:pt x="862" y="668"/>
                  <a:pt x="862" y="430"/>
                </a:cubicBezTo>
                <a:cubicBezTo>
                  <a:pt x="862" y="196"/>
                  <a:pt x="675" y="6"/>
                  <a:pt x="443" y="0"/>
                </a:cubicBezTo>
                <a:close/>
              </a:path>
            </a:pathLst>
          </a:custGeom>
          <a:solidFill>
            <a:srgbClr val="FDB3B4"/>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endParaRPr sz="1600" b="0" i="0" u="none" strike="noStrike" cap="none">
              <a:solidFill>
                <a:srgbClr val="3F3F3F"/>
              </a:solidFill>
              <a:latin typeface="Helvetica Neue"/>
              <a:ea typeface="Helvetica Neue"/>
              <a:cs typeface="Helvetica Neue"/>
              <a:sym typeface="Helvetica Neue"/>
            </a:endParaRPr>
          </a:p>
        </p:txBody>
      </p:sp>
      <p:pic>
        <p:nvPicPr>
          <p:cNvPr id="11" name="Google Shape;555;p50">
            <a:extLst>
              <a:ext uri="{FF2B5EF4-FFF2-40B4-BE49-F238E27FC236}">
                <a16:creationId xmlns:a16="http://schemas.microsoft.com/office/drawing/2014/main" id="{D38F1B45-A9E4-4BD7-ACA6-D29FC0B06618}"/>
              </a:ext>
            </a:extLst>
          </p:cNvPr>
          <p:cNvPicPr preferRelativeResize="0"/>
          <p:nvPr/>
        </p:nvPicPr>
        <p:blipFill rotWithShape="1">
          <a:blip r:embed="rId3">
            <a:alphaModFix/>
          </a:blip>
          <a:srcRect t="6807" b="6798"/>
          <a:stretch/>
        </p:blipFill>
        <p:spPr>
          <a:xfrm>
            <a:off x="5147802" y="859250"/>
            <a:ext cx="5960273" cy="82800"/>
          </a:xfrm>
          <a:prstGeom prst="rect">
            <a:avLst/>
          </a:prstGeom>
          <a:noFill/>
          <a:ln>
            <a:noFill/>
          </a:ln>
        </p:spPr>
      </p:pic>
    </p:spTree>
  </p:cSld>
  <p:clrMapOvr>
    <a:masterClrMapping/>
  </p:clrMapOvr>
</p:sld>
</file>

<file path=ppt/theme/theme1.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3915</Words>
  <Application>Microsoft Office PowerPoint</Application>
  <PresentationFormat>Custom</PresentationFormat>
  <Paragraphs>439</Paragraphs>
  <Slides>64</Slides>
  <Notes>62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64</vt:i4>
      </vt:variant>
    </vt:vector>
  </HeadingPairs>
  <TitlesOfParts>
    <vt:vector size="74" baseType="lpstr">
      <vt:lpstr>Arial</vt:lpstr>
      <vt:lpstr>Impact</vt:lpstr>
      <vt:lpstr>Oswald</vt:lpstr>
      <vt:lpstr>Calibri Light</vt:lpstr>
      <vt:lpstr>Open Sans</vt:lpstr>
      <vt:lpstr>Helvetica Neue</vt:lpstr>
      <vt:lpstr>Calibri</vt:lpstr>
      <vt:lpstr>Courier New</vt:lpstr>
      <vt:lpstr>Digital Marketing</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Web App for End User </vt:lpstr>
      <vt:lpstr>Web App for End User </vt:lpstr>
      <vt:lpstr>Web Page for Authentication Login Component</vt:lpstr>
      <vt:lpstr>Web Page for Authentication Login Component</vt:lpstr>
      <vt:lpstr>Web Page for Authentication Login Component</vt:lpstr>
      <vt:lpstr>Web Page for Authentication Login Component</vt:lpstr>
      <vt:lpstr>Web Page for User Registration Component</vt:lpstr>
      <vt:lpstr>Web Page for User Registration Component</vt:lpstr>
      <vt:lpstr>Web Page for User Registration Component</vt:lpstr>
      <vt:lpstr>Web Page for User Registration Component</vt:lpstr>
      <vt:lpstr>Web Page for Profile Component</vt:lpstr>
      <vt:lpstr>Web Page for Profile Component</vt:lpstr>
      <vt:lpstr>Web Page for Profile Component</vt:lpstr>
      <vt:lpstr>Web Page for Products Component</vt:lpstr>
      <vt:lpstr>Web Page for Products Component</vt:lpstr>
      <vt:lpstr>Web Page for Products Component</vt:lpstr>
      <vt:lpstr>Web Page for Products Component</vt:lpstr>
      <vt:lpstr>Web Page for Wishlist Component</vt:lpstr>
      <vt:lpstr>Web Page for Wishlist Component</vt:lpstr>
      <vt:lpstr>Web Page for Wishlist Component</vt:lpstr>
      <vt:lpstr>Web Page for Wishlist Component</vt:lpstr>
      <vt:lpstr>Web Page for Cart Component</vt:lpstr>
      <vt:lpstr>Web Page for Cart Component</vt:lpstr>
      <vt:lpstr>Web Page for Cart Component</vt:lpstr>
      <vt:lpstr>Web Page for Cart Component</vt:lpstr>
      <vt:lpstr>Web Page for Checkout Component</vt:lpstr>
      <vt:lpstr>Web Page for Checkout Component</vt:lpstr>
      <vt:lpstr>Web Page for Checkout Component</vt:lpstr>
      <vt:lpstr>Web Page for Checkout Component</vt:lpstr>
      <vt:lpstr>Web Page for Orders Component : View Orders</vt:lpstr>
      <vt:lpstr>Web Page for Orders Component : View Orders</vt:lpstr>
      <vt:lpstr>Web Page for Orders Component : View Orders</vt:lpstr>
      <vt:lpstr>PowerPoint Presentation</vt:lpstr>
      <vt:lpstr>PowerPoint Presentation</vt:lpstr>
      <vt:lpstr>Creating DataBase in MySQL</vt:lpstr>
      <vt:lpstr>PowerPoint Presentation</vt:lpstr>
      <vt:lpstr>Creating Table</vt:lpstr>
      <vt:lpstr>Generating User Table for Login</vt:lpstr>
      <vt:lpstr>Generating User Table for Login</vt:lpstr>
      <vt:lpstr>Generating Wishlist Table</vt:lpstr>
      <vt:lpstr>Generating Cart Table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Before the Next Class</vt:lpstr>
      <vt:lpstr>What’s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57</cp:revision>
  <dcterms:modified xsi:type="dcterms:W3CDTF">2022-03-25T11:13:22Z</dcterms:modified>
</cp:coreProperties>
</file>